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7"/>
  </p:notesMasterIdLst>
  <p:sldIdLst>
    <p:sldId id="289" r:id="rId3"/>
    <p:sldId id="286" r:id="rId4"/>
    <p:sldId id="257" r:id="rId5"/>
    <p:sldId id="258" r:id="rId6"/>
    <p:sldId id="259" r:id="rId7"/>
    <p:sldId id="260" r:id="rId8"/>
    <p:sldId id="261" r:id="rId9"/>
    <p:sldId id="262" r:id="rId10"/>
    <p:sldId id="265" r:id="rId11"/>
    <p:sldId id="284" r:id="rId12"/>
    <p:sldId id="282" r:id="rId13"/>
    <p:sldId id="266" r:id="rId14"/>
    <p:sldId id="268" r:id="rId15"/>
    <p:sldId id="269" r:id="rId16"/>
    <p:sldId id="270" r:id="rId17"/>
    <p:sldId id="271" r:id="rId18"/>
    <p:sldId id="272" r:id="rId19"/>
    <p:sldId id="273" r:id="rId20"/>
    <p:sldId id="275" r:id="rId21"/>
    <p:sldId id="278" r:id="rId22"/>
    <p:sldId id="279" r:id="rId23"/>
    <p:sldId id="285" r:id="rId24"/>
    <p:sldId id="280" r:id="rId25"/>
    <p:sldId id="288" r:id="rId26"/>
  </p:sldIdLst>
  <p:sldSz cx="12192000" cy="6858000"/>
  <p:notesSz cx="7010400" cy="9296400"/>
  <p:embeddedFontLst>
    <p:embeddedFont>
      <p:font typeface="Calibri" panose="020F0502020204030204" pitchFamily="34" charset="0"/>
      <p:regular r:id="rId28"/>
      <p:bold r:id="rId29"/>
      <p:italic r:id="rId30"/>
      <p:boldItalic r:id="rId31"/>
    </p:embeddedFont>
    <p:embeddedFont>
      <p:font typeface="Candara" panose="020E0502030303020204" pitchFamily="34" charset="0"/>
      <p:regular r:id="rId32"/>
      <p:bold r:id="rId33"/>
      <p:italic r:id="rId34"/>
      <p:boldItalic r:id="rId35"/>
    </p:embeddedFont>
    <p:embeddedFont>
      <p:font typeface="Century Schoolbook" panose="02040604050505020304" pitchFamily="18" charset="0"/>
      <p:regular r:id="rId36"/>
      <p:bold r:id="rId37"/>
      <p:italic r:id="rId38"/>
      <p:boldItalic r:id="rId39"/>
    </p:embeddedFont>
    <p:embeddedFont>
      <p:font typeface="Corbel" panose="020B05030202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mVVMH0hU1Sk8v65g7FOmfh2t0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17" autoAdjust="0"/>
  </p:normalViewPr>
  <p:slideViewPr>
    <p:cSldViewPr snapToGrid="0">
      <p:cViewPr varScale="1">
        <p:scale>
          <a:sx n="92" d="100"/>
          <a:sy n="92" d="100"/>
        </p:scale>
        <p:origin x="127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91471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txBox="1">
            <a:spLocks noGrp="1"/>
          </p:cNvSpPr>
          <p:nvPr>
            <p:ph type="sldNum" idx="12"/>
          </p:nvPr>
        </p:nvSpPr>
        <p:spPr>
          <a:xfrm>
            <a:off x="3970938" y="8829967"/>
            <a:ext cx="3037840" cy="4664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
        <p:nvSpPr>
          <p:cNvPr id="125" name="Google Shape;12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1: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Handouts</a:t>
            </a:r>
            <a:r>
              <a:rPr lang="en-US" baseline="0" dirty="0">
                <a:latin typeface="Arial"/>
                <a:ea typeface="Arial"/>
                <a:cs typeface="Arial"/>
                <a:sym typeface="Arial"/>
              </a:rPr>
              <a:t> – </a:t>
            </a:r>
            <a:r>
              <a:rPr lang="en-US" dirty="0">
                <a:latin typeface="Arial"/>
                <a:ea typeface="Arial"/>
                <a:cs typeface="Arial"/>
                <a:sym typeface="Arial"/>
              </a:rPr>
              <a:t>Explain</a:t>
            </a:r>
          </a:p>
          <a:p>
            <a:pPr marL="0" lvl="0" indent="0" algn="l" rtl="0">
              <a:spcBef>
                <a:spcPts val="0"/>
              </a:spcBef>
              <a:spcAft>
                <a:spcPts val="0"/>
              </a:spcAft>
              <a:buNone/>
            </a:pPr>
            <a:r>
              <a:rPr lang="en-US" dirty="0">
                <a:latin typeface="Arial"/>
                <a:ea typeface="Arial"/>
                <a:cs typeface="Arial"/>
                <a:sym typeface="Arial"/>
              </a:rPr>
              <a:t>We only have an hour</a:t>
            </a:r>
            <a:r>
              <a:rPr lang="en-US" baseline="0" dirty="0">
                <a:latin typeface="Arial"/>
                <a:ea typeface="Arial"/>
                <a:cs typeface="Arial"/>
                <a:sym typeface="Arial"/>
              </a:rPr>
              <a:t> so this is truly a primer</a:t>
            </a:r>
          </a:p>
          <a:p>
            <a:pPr marL="0" lvl="0" indent="0" algn="l" rtl="0">
              <a:spcBef>
                <a:spcPts val="0"/>
              </a:spcBef>
              <a:spcAft>
                <a:spcPts val="0"/>
              </a:spcAft>
              <a:buNone/>
            </a:pPr>
            <a:r>
              <a:rPr lang="en-US" baseline="0" dirty="0">
                <a:latin typeface="Arial"/>
                <a:ea typeface="Arial"/>
                <a:cs typeface="Arial"/>
                <a:sym typeface="Arial"/>
              </a:rPr>
              <a:t>We can’t have it all but we can nurture what we want most</a:t>
            </a:r>
          </a:p>
          <a:p>
            <a:pPr marL="0" lvl="0" indent="0" algn="l" rtl="0">
              <a:spcBef>
                <a:spcPts val="0"/>
              </a:spcBef>
              <a:spcAft>
                <a:spcPts val="0"/>
              </a:spcAft>
              <a:buNone/>
            </a:pPr>
            <a:r>
              <a:rPr lang="en-US" baseline="0" dirty="0">
                <a:latin typeface="Arial"/>
                <a:ea typeface="Arial"/>
                <a:cs typeface="Arial"/>
                <a:sym typeface="Arial"/>
              </a:rPr>
              <a:t>4 P’s – patience, persistence, perseverance, perspiration </a:t>
            </a:r>
            <a:endParaRPr dirty="0">
              <a:latin typeface="Arial"/>
              <a:ea typeface="Arial"/>
              <a:cs typeface="Arial"/>
              <a:sym typeface="Arial"/>
            </a:endParaRPr>
          </a:p>
        </p:txBody>
      </p:sp>
    </p:spTree>
    <p:extLst>
      <p:ext uri="{BB962C8B-B14F-4D97-AF65-F5344CB8AC3E}">
        <p14:creationId xmlns:p14="http://schemas.microsoft.com/office/powerpoint/2010/main" val="178684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47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123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first</a:t>
            </a:r>
            <a:r>
              <a:rPr lang="en-US" baseline="0" dirty="0"/>
              <a:t> thing to degrade is not our behavior but our motives (but behavior isn’t far behind) – e.g. Front porch Coalition meeting w/ former ED</a:t>
            </a:r>
          </a:p>
          <a:p>
            <a:pPr marL="0" lvl="0" indent="0" algn="l" rtl="0">
              <a:spcBef>
                <a:spcPts val="0"/>
              </a:spcBef>
              <a:spcAft>
                <a:spcPts val="0"/>
              </a:spcAft>
              <a:buNone/>
            </a:pPr>
            <a:r>
              <a:rPr lang="en-US" baseline="0" dirty="0"/>
              <a:t>Examine our motives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Introduce Bob.  Bob is a 6-month employee and is a </a:t>
            </a:r>
            <a:r>
              <a:rPr lang="en-US" baseline="0" dirty="0" err="1"/>
              <a:t>rockstar</a:t>
            </a:r>
            <a:r>
              <a:rPr lang="en-US" baseline="0" dirty="0"/>
              <a:t> but…he’s been late more and more these past weeks.  How do we start with the heart w/ Bob?</a:t>
            </a:r>
            <a:endParaRPr dirty="0"/>
          </a:p>
        </p:txBody>
      </p:sp>
      <p:sp>
        <p:nvSpPr>
          <p:cNvPr id="288" name="Google Shape;28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05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Your own style – do you withdraw?</a:t>
            </a:r>
            <a:r>
              <a:rPr lang="en-US" baseline="0" dirty="0"/>
              <a:t> Change the subject?  Make jokes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Contrasting:  “What I </a:t>
            </a:r>
            <a:r>
              <a:rPr lang="en-US" sz="1200" dirty="0">
                <a:solidFill>
                  <a:srgbClr val="C00000"/>
                </a:solidFill>
              </a:rPr>
              <a:t>want</a:t>
            </a:r>
            <a:r>
              <a:rPr lang="en-US" sz="1200" dirty="0"/>
              <a:t> is for you to be on time. I </a:t>
            </a:r>
            <a:r>
              <a:rPr lang="en-US" sz="1200" dirty="0">
                <a:solidFill>
                  <a:srgbClr val="C00000"/>
                </a:solidFill>
              </a:rPr>
              <a:t>don’t want </a:t>
            </a:r>
            <a:r>
              <a:rPr lang="en-US" sz="1200" dirty="0"/>
              <a:t>to make you feel bad or cause you to think you’re not doing a good job.”</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Bob – let’s say you pull him aside and say, “Bob I’ve noticed you’ve been a lot.  What can we</a:t>
            </a:r>
            <a:r>
              <a:rPr lang="en-US" baseline="0" dirty="0"/>
              <a:t> do to correct the problem? Or I need you to be on time because it’s impacting the team.”</a:t>
            </a:r>
          </a:p>
          <a:p>
            <a:pPr marL="0" lvl="0" indent="0" algn="l" rtl="0">
              <a:spcBef>
                <a:spcPts val="0"/>
              </a:spcBef>
              <a:spcAft>
                <a:spcPts val="0"/>
              </a:spcAft>
              <a:buNone/>
            </a:pPr>
            <a:r>
              <a:rPr lang="en-US" baseline="0" dirty="0"/>
              <a:t>Silence means Bob won’t engage in the </a:t>
            </a:r>
            <a:r>
              <a:rPr lang="en-US" baseline="0" dirty="0" err="1"/>
              <a:t>convo</a:t>
            </a:r>
            <a:r>
              <a:rPr lang="en-US" baseline="0" dirty="0"/>
              <a:t> or is making jokes about it or says, “Why don’t you pay attention to Julie.  She’s watching videos on her phone all day”.  Violence means he spouts off about having a lot going on and you’re picking on him and he’s going to report you to HR for harassment.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Example on pg. 52 of workbook – “How do I look?”</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Your own style?  ASSESSMENT!</a:t>
            </a:r>
            <a:endParaRPr dirty="0"/>
          </a:p>
        </p:txBody>
      </p:sp>
      <p:sp>
        <p:nvSpPr>
          <p:cNvPr id="310" name="Google Shape;310;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190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4: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Bob – purpose can</a:t>
            </a:r>
            <a:r>
              <a:rPr lang="en-US" baseline="0" dirty="0"/>
              <a:t> be establishing that you’re concerned and need to address something. Respect means watching your words and paraverbal comm. If you say, “You need to get your butt out of bed earlier,” you’re implying laziness and not showing empathy for what he has going on.</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What could the couple from “How do I look?” have done?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Remember psychological safety?</a:t>
            </a:r>
            <a:endParaRPr dirty="0"/>
          </a:p>
        </p:txBody>
      </p:sp>
      <p:sp>
        <p:nvSpPr>
          <p:cNvPr id="321" name="Google Shape;321;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607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Example on pg. 134 of workbook – “The elevator”</a:t>
            </a:r>
          </a:p>
          <a:p>
            <a:pPr marL="0" lvl="0" indent="0" algn="l" rtl="0">
              <a:spcBef>
                <a:spcPts val="0"/>
              </a:spcBef>
              <a:spcAft>
                <a:spcPts val="0"/>
              </a:spcAft>
              <a:buNone/>
            </a:pPr>
            <a:r>
              <a:rPr lang="en-US" baseline="0" dirty="0"/>
              <a:t>Victim:  I’m tired of people making me late!</a:t>
            </a:r>
          </a:p>
          <a:p>
            <a:pPr marL="0" lvl="0" indent="0" algn="l" rtl="0">
              <a:spcBef>
                <a:spcPts val="0"/>
              </a:spcBef>
              <a:spcAft>
                <a:spcPts val="0"/>
              </a:spcAft>
              <a:buNone/>
            </a:pPr>
            <a:r>
              <a:rPr lang="en-US" baseline="0" dirty="0"/>
              <a:t>Villain:  He should have hurried.  I don’t like him anyway; I heard he always tried to put people out.</a:t>
            </a:r>
          </a:p>
          <a:p>
            <a:pPr marL="0" lvl="0" indent="0" algn="l" rtl="0">
              <a:spcBef>
                <a:spcPts val="0"/>
              </a:spcBef>
              <a:spcAft>
                <a:spcPts val="0"/>
              </a:spcAft>
              <a:buNone/>
            </a:pPr>
            <a:r>
              <a:rPr lang="en-US" baseline="0" dirty="0"/>
              <a:t>Helpless:  I can’t save everyone.  This is just how it goes.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Victim:  I didn’t have time to wait.  I’m tired of people making me late for work.</a:t>
            </a:r>
          </a:p>
          <a:p>
            <a:pPr marL="0" lvl="0" indent="0" algn="l" rtl="0">
              <a:spcBef>
                <a:spcPts val="0"/>
              </a:spcBef>
              <a:spcAft>
                <a:spcPts val="0"/>
              </a:spcAft>
              <a:buNone/>
            </a:pPr>
            <a:r>
              <a:rPr lang="en-US" dirty="0"/>
              <a:t>Villain:  He should have hurried.  I</a:t>
            </a:r>
            <a:r>
              <a:rPr lang="en-US" baseline="0" dirty="0"/>
              <a:t> don’t like him anyway.</a:t>
            </a:r>
          </a:p>
          <a:p>
            <a:pPr marL="0" lvl="0" indent="0" algn="l" rtl="0">
              <a:spcBef>
                <a:spcPts val="0"/>
              </a:spcBef>
              <a:spcAft>
                <a:spcPts val="0"/>
              </a:spcAft>
              <a:buNone/>
            </a:pPr>
            <a:r>
              <a:rPr lang="en-US" baseline="0" dirty="0"/>
              <a:t>Helpless:  I can’t save everyone.  I have my own things to worry about. </a:t>
            </a:r>
            <a:endParaRPr dirty="0"/>
          </a:p>
        </p:txBody>
      </p:sp>
      <p:sp>
        <p:nvSpPr>
          <p:cNvPr id="330" name="Google Shape;330;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62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Break?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Sea to Shining Sea</a:t>
            </a:r>
          </a:p>
          <a:p>
            <a:pPr marL="0" lvl="0" indent="0" algn="l" rtl="0">
              <a:spcBef>
                <a:spcPts val="0"/>
              </a:spcBef>
              <a:spcAft>
                <a:spcPts val="0"/>
              </a:spcAft>
              <a:buNone/>
            </a:pPr>
            <a:endParaRPr dirty="0"/>
          </a:p>
        </p:txBody>
      </p:sp>
      <p:sp>
        <p:nvSpPr>
          <p:cNvPr id="339" name="Google Shape;339;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41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7: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1</a:t>
            </a:r>
            <a:r>
              <a:rPr lang="en-US" baseline="30000" dirty="0"/>
              <a:t>st</a:t>
            </a:r>
            <a:r>
              <a:rPr lang="en-US" dirty="0"/>
              <a:t> three are the ‘what skills’ – what</a:t>
            </a:r>
            <a:r>
              <a:rPr lang="en-US" baseline="0" dirty="0"/>
              <a:t> you say</a:t>
            </a:r>
          </a:p>
          <a:p>
            <a:pPr marL="0" lvl="0" indent="0" algn="l" rtl="0">
              <a:spcBef>
                <a:spcPts val="0"/>
              </a:spcBef>
              <a:spcAft>
                <a:spcPts val="0"/>
              </a:spcAft>
              <a:buNone/>
            </a:pPr>
            <a:r>
              <a:rPr lang="en-US" baseline="0" dirty="0"/>
              <a:t>2</a:t>
            </a:r>
            <a:r>
              <a:rPr lang="en-US" baseline="30000" dirty="0"/>
              <a:t>nd</a:t>
            </a:r>
            <a:r>
              <a:rPr lang="en-US" baseline="0" dirty="0"/>
              <a:t> two are the ‘how skills’ – how you say it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1" baseline="0" dirty="0"/>
              <a:t>Talk tentatively </a:t>
            </a:r>
            <a:r>
              <a:rPr lang="en-US" baseline="0" dirty="0"/>
              <a:t>– share as your story rather than absolute gospel truth; avoid speaking in absolutes, soften the message a bit, choose words carefully, watch body </a:t>
            </a:r>
            <a:r>
              <a:rPr lang="en-US" baseline="0" dirty="0" err="1"/>
              <a:t>lang</a:t>
            </a:r>
            <a:r>
              <a:rPr lang="en-US" baseline="0" dirty="0"/>
              <a:t> and paraverbal </a:t>
            </a:r>
            <a:r>
              <a:rPr lang="en-US" baseline="0" dirty="0" err="1"/>
              <a:t>comm</a:t>
            </a:r>
            <a:r>
              <a:rPr lang="en-US" baseline="0" dirty="0"/>
              <a:t>, strike balance between humility and confidence, I and we statements are good</a:t>
            </a:r>
          </a:p>
          <a:p>
            <a:pPr marL="0" lvl="0" indent="0" algn="l" rtl="0">
              <a:spcBef>
                <a:spcPts val="0"/>
              </a:spcBef>
              <a:spcAft>
                <a:spcPts val="0"/>
              </a:spcAft>
              <a:buNone/>
            </a:pPr>
            <a:r>
              <a:rPr lang="en-US" b="1" baseline="0" dirty="0"/>
              <a:t>Encourage testing </a:t>
            </a:r>
            <a:r>
              <a:rPr lang="en-US" baseline="0" dirty="0"/>
              <a:t>– say, “What am I missing?” or “Maybe I’m wrong here”  Be persistent!</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Example:</a:t>
            </a:r>
          </a:p>
          <a:p>
            <a:pPr marL="0" lvl="0" indent="0" algn="l" rtl="0">
              <a:spcBef>
                <a:spcPts val="0"/>
              </a:spcBef>
              <a:spcAft>
                <a:spcPts val="0"/>
              </a:spcAft>
              <a:buNone/>
            </a:pPr>
            <a:r>
              <a:rPr lang="en-US" baseline="0" dirty="0"/>
              <a:t>Share – “I saw your resume on the printer.”</a:t>
            </a:r>
          </a:p>
          <a:p>
            <a:pPr marL="0" lvl="0" indent="0" algn="l" rtl="0">
              <a:spcBef>
                <a:spcPts val="0"/>
              </a:spcBef>
              <a:spcAft>
                <a:spcPts val="0"/>
              </a:spcAft>
              <a:buNone/>
            </a:pPr>
            <a:r>
              <a:rPr lang="en-US" baseline="0" dirty="0"/>
              <a:t>Tell – “I’m curious about what this means and I’m concerned that you’re planning to leave.”</a:t>
            </a:r>
          </a:p>
          <a:p>
            <a:pPr marL="0" lvl="0" indent="0" algn="l" rtl="0">
              <a:spcBef>
                <a:spcPts val="0"/>
              </a:spcBef>
              <a:spcAft>
                <a:spcPts val="0"/>
              </a:spcAft>
              <a:buNone/>
            </a:pPr>
            <a:r>
              <a:rPr lang="en-US" baseline="0" dirty="0"/>
              <a:t>Ask – “Can you tell me what you’re planning?”</a:t>
            </a:r>
          </a:p>
          <a:p>
            <a:pPr marL="0" lvl="0" indent="0" algn="l" rtl="0">
              <a:spcBef>
                <a:spcPts val="0"/>
              </a:spcBef>
              <a:spcAft>
                <a:spcPts val="0"/>
              </a:spcAft>
              <a:buNone/>
            </a:pPr>
            <a:r>
              <a:rPr lang="en-US" baseline="0" dirty="0"/>
              <a:t>Talk tentatively – share as a story rather than hard facts.  Choose words carefully.  Could have said, “What the heck is your resume doing on the printer?”  or “Looks like someone wants to quit rather than be fired!”  Soften the message.  “Maybe you told me you were teaching a class on resume-writing and I forgot?”</a:t>
            </a:r>
          </a:p>
          <a:p>
            <a:pPr marL="0" lvl="0" indent="0" algn="l" rtl="0">
              <a:spcBef>
                <a:spcPts val="0"/>
              </a:spcBef>
              <a:spcAft>
                <a:spcPts val="0"/>
              </a:spcAft>
              <a:buNone/>
            </a:pPr>
            <a:r>
              <a:rPr lang="en-US" baseline="0" dirty="0"/>
              <a:t>Encourage testing – be persistent if they try to change the subject; ask, “What am I missing?”  and “Maybe I’m wrong?”</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baseline="0" dirty="0"/>
          </a:p>
          <a:p>
            <a:pPr fontAlgn="base"/>
            <a:r>
              <a:rPr lang="en-US" sz="1200" b="0" i="1" u="none" strike="noStrike" cap="none" dirty="0">
                <a:solidFill>
                  <a:schemeClr val="dk1"/>
                </a:solidFill>
                <a:effectLst/>
                <a:latin typeface="Calibri"/>
                <a:ea typeface="Calibri"/>
                <a:cs typeface="Calibri"/>
                <a:sym typeface="Calibri"/>
              </a:rPr>
              <a:t>What</a:t>
            </a:r>
            <a:r>
              <a:rPr lang="en-US" sz="1200" b="0" i="0" u="none" strike="noStrike" cap="none" dirty="0">
                <a:solidFill>
                  <a:schemeClr val="dk1"/>
                </a:solidFill>
                <a:effectLst/>
                <a:latin typeface="Calibri"/>
                <a:ea typeface="Calibri"/>
                <a:cs typeface="Calibri"/>
                <a:sym typeface="Calibri"/>
              </a:rPr>
              <a:t> Skill #1: Share the Facts</a:t>
            </a:r>
            <a:endParaRPr lang="en-US" sz="1200" b="1" i="0" u="none" strike="noStrike" cap="none" dirty="0">
              <a:solidFill>
                <a:schemeClr val="dk1"/>
              </a:solidFill>
              <a:effectLst/>
              <a:latin typeface="Calibri"/>
              <a:ea typeface="Calibri"/>
              <a:cs typeface="Calibri"/>
              <a:sym typeface="Calibri"/>
            </a:endParaRPr>
          </a:p>
          <a:p>
            <a:pPr fontAlgn="base"/>
            <a:r>
              <a:rPr lang="en-US" sz="1200" b="0" i="0" u="none" strike="noStrike" cap="none" dirty="0">
                <a:solidFill>
                  <a:schemeClr val="dk1"/>
                </a:solidFill>
                <a:effectLst/>
                <a:latin typeface="Calibri"/>
                <a:ea typeface="Calibri"/>
                <a:cs typeface="Calibri"/>
                <a:sym typeface="Calibri"/>
              </a:rPr>
              <a:t>Facts set the stage for all sensitive conversations. Start with the facts alone (which are observable), not your emotion-driven story (your conclusions). For example, a hotel receipt in your husband’s name is a fact — you can see it. Your belief about why he visited the hotel (absent his explanation) is a conclusion. In order to use the </a:t>
            </a:r>
            <a:r>
              <a:rPr lang="en-US" sz="1200" b="0" i="1" u="none" strike="noStrike" cap="none" dirty="0">
                <a:solidFill>
                  <a:schemeClr val="dk1"/>
                </a:solidFill>
                <a:effectLst/>
                <a:latin typeface="Calibri"/>
                <a:ea typeface="Calibri"/>
                <a:cs typeface="Calibri"/>
                <a:sym typeface="Calibri"/>
              </a:rPr>
              <a:t>Crucial Conversations</a:t>
            </a:r>
            <a:r>
              <a:rPr lang="en-US" sz="1200" b="0" i="0" u="none" strike="noStrike" cap="none" dirty="0">
                <a:solidFill>
                  <a:schemeClr val="dk1"/>
                </a:solidFill>
                <a:effectLst/>
                <a:latin typeface="Calibri"/>
                <a:ea typeface="Calibri"/>
                <a:cs typeface="Calibri"/>
                <a:sym typeface="Calibri"/>
              </a:rPr>
              <a:t> “state my path” plan, you have to know the facts.</a:t>
            </a:r>
          </a:p>
          <a:p>
            <a:pPr fontAlgn="base"/>
            <a:r>
              <a:rPr lang="en-US" sz="1200" b="0" i="0" u="none" strike="noStrike" cap="none" dirty="0">
                <a:solidFill>
                  <a:schemeClr val="dk1"/>
                </a:solidFill>
                <a:effectLst/>
                <a:latin typeface="Calibri"/>
                <a:ea typeface="Calibri"/>
                <a:cs typeface="Calibri"/>
                <a:sym typeface="Calibri"/>
              </a:rPr>
              <a:t>Starting with your worst-case scenario or conclusion creates a self-fulfilling prophecy. When you blurt out your conclusions, it’s ineffective. You expect bad results and get bad results. Or you hold the story inside because you feel it’s too risky to share — tension builds up and you blow up, getting the bad results you feared.</a:t>
            </a:r>
          </a:p>
          <a:p>
            <a:pPr fontAlgn="base"/>
            <a:r>
              <a:rPr lang="en-US" sz="1200" b="0" i="0" u="none" strike="noStrike" cap="none" dirty="0">
                <a:solidFill>
                  <a:schemeClr val="dk1"/>
                </a:solidFill>
                <a:effectLst/>
                <a:latin typeface="Calibri"/>
                <a:ea typeface="Calibri"/>
                <a:cs typeface="Calibri"/>
                <a:sym typeface="Calibri"/>
              </a:rPr>
              <a:t>Starting with facts avoids these problems. Here’s why:</a:t>
            </a:r>
          </a:p>
          <a:p>
            <a:pPr fontAlgn="base"/>
            <a:r>
              <a:rPr lang="en-US" sz="1200" b="1" i="0" u="none" strike="noStrike" cap="none" dirty="0">
                <a:solidFill>
                  <a:schemeClr val="dk1"/>
                </a:solidFill>
                <a:effectLst/>
                <a:latin typeface="Calibri"/>
                <a:ea typeface="Calibri"/>
                <a:cs typeface="Calibri"/>
                <a:sym typeface="Calibri"/>
              </a:rPr>
              <a:t>Facts are the least controversial: </a:t>
            </a:r>
            <a:r>
              <a:rPr lang="en-US" sz="1200" b="0" i="0" u="none" strike="noStrike" cap="none" dirty="0">
                <a:solidFill>
                  <a:schemeClr val="dk1"/>
                </a:solidFill>
                <a:effectLst/>
                <a:latin typeface="Calibri"/>
                <a:ea typeface="Calibri"/>
                <a:cs typeface="Calibri"/>
                <a:sym typeface="Calibri"/>
              </a:rPr>
              <a:t>They provide a safe beginning. Facts are objective and noncontroversial while conclusions are highly subjective and controversial.</a:t>
            </a:r>
          </a:p>
          <a:p>
            <a:pPr fontAlgn="base"/>
            <a:r>
              <a:rPr lang="en-US" sz="1200" b="1" i="0" u="none" strike="noStrike" cap="none" dirty="0">
                <a:solidFill>
                  <a:schemeClr val="dk1"/>
                </a:solidFill>
                <a:effectLst/>
                <a:latin typeface="Calibri"/>
                <a:ea typeface="Calibri"/>
                <a:cs typeface="Calibri"/>
                <a:sym typeface="Calibri"/>
              </a:rPr>
              <a:t>Facts are the most compelling:</a:t>
            </a:r>
            <a:r>
              <a:rPr lang="en-US" sz="1200" b="0" i="0" u="none" strike="noStrike" cap="none" dirty="0">
                <a:solidFill>
                  <a:schemeClr val="dk1"/>
                </a:solidFill>
                <a:effectLst/>
                <a:latin typeface="Calibri"/>
                <a:ea typeface="Calibri"/>
                <a:cs typeface="Calibri"/>
                <a:sym typeface="Calibri"/>
              </a:rPr>
              <a:t> Starting with factual observations is the best way to get others to listen. You want to give others a basis for understanding how a reasonable person could think what you’re thinking. You’re not trying to win but to get your meaning added to the pool and to get a fair hearing.</a:t>
            </a:r>
          </a:p>
          <a:p>
            <a:pPr fontAlgn="base"/>
            <a:r>
              <a:rPr lang="en-US" sz="1200" b="1" i="0" u="none" strike="noStrike" cap="none" dirty="0">
                <a:solidFill>
                  <a:schemeClr val="dk1"/>
                </a:solidFill>
                <a:effectLst/>
                <a:latin typeface="Calibri"/>
                <a:ea typeface="Calibri"/>
                <a:cs typeface="Calibri"/>
                <a:sym typeface="Calibri"/>
              </a:rPr>
              <a:t>Facts are least likely to offend:</a:t>
            </a:r>
            <a:r>
              <a:rPr lang="en-US" sz="1200" b="0" i="0" u="none" strike="noStrike" cap="none" dirty="0">
                <a:solidFill>
                  <a:schemeClr val="dk1"/>
                </a:solidFill>
                <a:effectLst/>
                <a:latin typeface="Calibri"/>
                <a:ea typeface="Calibri"/>
                <a:cs typeface="Calibri"/>
                <a:sym typeface="Calibri"/>
              </a:rPr>
              <a:t> Because they’re neutral observations, facts are the least likely to offend or put others on the defensive. Starting with your story, on the other hand, could surprise and insult, and consequently derail dialogue. </a:t>
            </a:r>
          </a:p>
          <a:p>
            <a:pPr fontAlgn="base"/>
            <a:r>
              <a:rPr lang="en-US" sz="1200" b="1" i="0" u="none" strike="noStrike" cap="none" dirty="0">
                <a:solidFill>
                  <a:schemeClr val="dk1"/>
                </a:solidFill>
                <a:effectLst/>
                <a:latin typeface="Calibri"/>
                <a:ea typeface="Calibri"/>
                <a:cs typeface="Calibri"/>
                <a:sym typeface="Calibri"/>
              </a:rPr>
              <a:t>It’s important to begin at the beginning: </a:t>
            </a:r>
            <a:r>
              <a:rPr lang="en-US" sz="1200" b="0" i="0" u="none" strike="noStrike" cap="none" dirty="0">
                <a:solidFill>
                  <a:schemeClr val="dk1"/>
                </a:solidFill>
                <a:effectLst/>
                <a:latin typeface="Calibri"/>
                <a:ea typeface="Calibri"/>
                <a:cs typeface="Calibri"/>
                <a:sym typeface="Calibri"/>
              </a:rPr>
              <a:t>Let others see the experience from your point of view, starting with your facts. When you offer your conclusions (your story), they’ll understand why.</a:t>
            </a:r>
          </a:p>
          <a:p>
            <a:pPr fontAlgn="base"/>
            <a:r>
              <a:rPr lang="en-US" sz="1200" b="0" i="0" u="none" strike="noStrike" cap="none" dirty="0">
                <a:solidFill>
                  <a:schemeClr val="dk1"/>
                </a:solidFill>
                <a:effectLst/>
                <a:latin typeface="Calibri"/>
                <a:ea typeface="Calibri"/>
                <a:cs typeface="Calibri"/>
                <a:sym typeface="Calibri"/>
              </a:rPr>
              <a:t>Once you accept this first step, you’ll be able to move onto sharing your truth with the crucial conversations state my path plan.</a:t>
            </a:r>
          </a:p>
          <a:p>
            <a:pPr fontAlgn="base"/>
            <a:r>
              <a:rPr lang="en-US" sz="1200" b="0" i="1" u="none" strike="noStrike" cap="none" dirty="0">
                <a:solidFill>
                  <a:schemeClr val="dk1"/>
                </a:solidFill>
                <a:effectLst/>
                <a:latin typeface="Calibri"/>
                <a:ea typeface="Calibri"/>
                <a:cs typeface="Calibri"/>
                <a:sym typeface="Calibri"/>
              </a:rPr>
              <a:t>What</a:t>
            </a:r>
            <a:r>
              <a:rPr lang="en-US" sz="1200" b="0" i="0" u="none" strike="noStrike" cap="none" dirty="0">
                <a:solidFill>
                  <a:schemeClr val="dk1"/>
                </a:solidFill>
                <a:effectLst/>
                <a:latin typeface="Calibri"/>
                <a:ea typeface="Calibri"/>
                <a:cs typeface="Calibri"/>
                <a:sym typeface="Calibri"/>
              </a:rPr>
              <a:t> Skill #2: Tell Your Story</a:t>
            </a:r>
            <a:endParaRPr lang="en-US" sz="1200" b="1" i="0" u="none" strike="noStrike" cap="none" dirty="0">
              <a:solidFill>
                <a:schemeClr val="dk1"/>
              </a:solidFill>
              <a:effectLst/>
              <a:latin typeface="Calibri"/>
              <a:ea typeface="Calibri"/>
              <a:cs typeface="Calibri"/>
              <a:sym typeface="Calibri"/>
            </a:endParaRPr>
          </a:p>
          <a:p>
            <a:pPr fontAlgn="base"/>
            <a:r>
              <a:rPr lang="en-US" sz="1200" b="0" i="0" u="none" strike="noStrike" cap="none" dirty="0">
                <a:solidFill>
                  <a:schemeClr val="dk1"/>
                </a:solidFill>
                <a:effectLst/>
                <a:latin typeface="Calibri"/>
                <a:ea typeface="Calibri"/>
                <a:cs typeface="Calibri"/>
                <a:sym typeface="Calibri"/>
              </a:rPr>
              <a:t>If you simply mention the facts, the other person may not understand the implications. For example, if you tell an employee, “I noticed you had company software in your briefcase,” they may not understand that you’re talking about a potential policy violation. You have to follow-up that observation with your conclusions.</a:t>
            </a:r>
          </a:p>
          <a:p>
            <a:pPr fontAlgn="base"/>
            <a:r>
              <a:rPr lang="en-US" sz="1200" b="0" i="0" u="none" strike="noStrike" cap="none" dirty="0">
                <a:solidFill>
                  <a:schemeClr val="dk1"/>
                </a:solidFill>
                <a:effectLst/>
                <a:latin typeface="Calibri"/>
                <a:ea typeface="Calibri"/>
                <a:cs typeface="Calibri"/>
                <a:sym typeface="Calibri"/>
              </a:rPr>
              <a:t>It’s the combination of facts plus the conclusion there’s a problem that requires face-to-face discussion. State my path in crucial conversations lets you do this. When you tell your story:</a:t>
            </a:r>
          </a:p>
          <a:p>
            <a:pPr fontAlgn="base"/>
            <a:r>
              <a:rPr lang="en-US" sz="1200" b="1" i="0" u="none" strike="noStrike" cap="none" dirty="0">
                <a:solidFill>
                  <a:schemeClr val="dk1"/>
                </a:solidFill>
                <a:effectLst/>
                <a:latin typeface="Calibri"/>
                <a:ea typeface="Calibri"/>
                <a:cs typeface="Calibri"/>
                <a:sym typeface="Calibri"/>
              </a:rPr>
              <a:t>Take the risk: </a:t>
            </a:r>
            <a:r>
              <a:rPr lang="en-US" sz="1200" b="0" i="0" u="none" strike="noStrike" cap="none" dirty="0">
                <a:solidFill>
                  <a:schemeClr val="dk1"/>
                </a:solidFill>
                <a:effectLst/>
                <a:latin typeface="Calibri"/>
                <a:ea typeface="Calibri"/>
                <a:cs typeface="Calibri"/>
                <a:sym typeface="Calibri"/>
              </a:rPr>
              <a:t>When you move from the facts to your conclusions, others can become defensive. But it’s necessary to take the risk.</a:t>
            </a:r>
          </a:p>
          <a:p>
            <a:pPr fontAlgn="base"/>
            <a:r>
              <a:rPr lang="en-US" sz="1200" b="1" i="0" u="none" strike="noStrike" cap="none" dirty="0">
                <a:solidFill>
                  <a:schemeClr val="dk1"/>
                </a:solidFill>
                <a:effectLst/>
                <a:latin typeface="Calibri"/>
                <a:ea typeface="Calibri"/>
                <a:cs typeface="Calibri"/>
                <a:sym typeface="Calibri"/>
              </a:rPr>
              <a:t>Be confident: </a:t>
            </a:r>
            <a:r>
              <a:rPr lang="en-US" sz="1200" b="0" i="0" u="none" strike="noStrike" cap="none" dirty="0">
                <a:solidFill>
                  <a:schemeClr val="dk1"/>
                </a:solidFill>
                <a:effectLst/>
                <a:latin typeface="Calibri"/>
                <a:ea typeface="Calibri"/>
                <a:cs typeface="Calibri"/>
                <a:sym typeface="Calibri"/>
              </a:rPr>
              <a:t>It takes confidence to share a potentially upsetting story. However, if you’ve objectively examined the facts, you’ll come to a reasonable conclusion that deserves a hearing. You can be confident in adding important, though controversial, meaning to the pool. </a:t>
            </a:r>
          </a:p>
          <a:p>
            <a:pPr fontAlgn="base"/>
            <a:r>
              <a:rPr lang="en-US" sz="1200" b="1" i="0" u="none" strike="noStrike" cap="none" dirty="0">
                <a:solidFill>
                  <a:schemeClr val="dk1"/>
                </a:solidFill>
                <a:effectLst/>
                <a:latin typeface="Calibri"/>
                <a:ea typeface="Calibri"/>
                <a:cs typeface="Calibri"/>
                <a:sym typeface="Calibri"/>
              </a:rPr>
              <a:t>Be selective:</a:t>
            </a:r>
            <a:r>
              <a:rPr lang="en-US" sz="1200" b="0" i="0" u="none" strike="noStrike" cap="none" dirty="0">
                <a:solidFill>
                  <a:schemeClr val="dk1"/>
                </a:solidFill>
                <a:effectLst/>
                <a:latin typeface="Calibri"/>
                <a:ea typeface="Calibri"/>
                <a:cs typeface="Calibri"/>
                <a:sym typeface="Calibri"/>
              </a:rPr>
              <a:t> Don’t just unload a pile of negative conclusions. Revise your villain story, so you can start in a non-threatening way: “My first reaction was to oppose your recommendation, but after thinking about it I realize I need to know more…”</a:t>
            </a:r>
          </a:p>
          <a:p>
            <a:pPr fontAlgn="base"/>
            <a:r>
              <a:rPr lang="en-US" sz="1200" b="1" i="0" u="none" strike="noStrike" cap="none" dirty="0">
                <a:solidFill>
                  <a:schemeClr val="dk1"/>
                </a:solidFill>
                <a:effectLst/>
                <a:latin typeface="Calibri"/>
                <a:ea typeface="Calibri"/>
                <a:cs typeface="Calibri"/>
                <a:sym typeface="Calibri"/>
              </a:rPr>
              <a:t>Be alert to safety problems: </a:t>
            </a:r>
            <a:r>
              <a:rPr lang="en-US" sz="1200" b="0" i="0" u="none" strike="noStrike" cap="none" dirty="0">
                <a:solidFill>
                  <a:schemeClr val="dk1"/>
                </a:solidFill>
                <a:effectLst/>
                <a:latin typeface="Calibri"/>
                <a:ea typeface="Calibri"/>
                <a:cs typeface="Calibri"/>
                <a:sym typeface="Calibri"/>
              </a:rPr>
              <a:t>As you share your story, watch for signs that others are feeling threatened. If people get defensive, restore safety by contrasting what you </a:t>
            </a:r>
            <a:r>
              <a:rPr lang="en-US" sz="1200" b="0" i="1" u="none" strike="noStrike" cap="none" dirty="0">
                <a:solidFill>
                  <a:schemeClr val="dk1"/>
                </a:solidFill>
                <a:effectLst/>
                <a:latin typeface="Calibri"/>
                <a:ea typeface="Calibri"/>
                <a:cs typeface="Calibri"/>
                <a:sym typeface="Calibri"/>
              </a:rPr>
              <a:t>don’t</a:t>
            </a:r>
            <a:r>
              <a:rPr lang="en-US" sz="1200" b="0" i="0" u="none" strike="noStrike" cap="none" dirty="0">
                <a:solidFill>
                  <a:schemeClr val="dk1"/>
                </a:solidFill>
                <a:effectLst/>
                <a:latin typeface="Calibri"/>
                <a:ea typeface="Calibri"/>
                <a:cs typeface="Calibri"/>
                <a:sym typeface="Calibri"/>
              </a:rPr>
              <a:t> want and what you </a:t>
            </a:r>
            <a:r>
              <a:rPr lang="en-US" sz="1200" b="0" i="1" u="none" strike="noStrike" cap="none" dirty="0">
                <a:solidFill>
                  <a:schemeClr val="dk1"/>
                </a:solidFill>
                <a:effectLst/>
                <a:latin typeface="Calibri"/>
                <a:ea typeface="Calibri"/>
                <a:cs typeface="Calibri"/>
                <a:sym typeface="Calibri"/>
              </a:rPr>
              <a:t>do</a:t>
            </a:r>
            <a:r>
              <a:rPr lang="en-US" sz="1200" b="0" i="0" u="none" strike="noStrike" cap="none" dirty="0">
                <a:solidFill>
                  <a:schemeClr val="dk1"/>
                </a:solidFill>
                <a:effectLst/>
                <a:latin typeface="Calibri"/>
                <a:ea typeface="Calibri"/>
                <a:cs typeface="Calibri"/>
                <a:sym typeface="Calibri"/>
              </a:rPr>
              <a:t> want. But don’t minimize your message — be confident enough to speak your mind.</a:t>
            </a:r>
          </a:p>
          <a:p>
            <a:pPr fontAlgn="base"/>
            <a:r>
              <a:rPr lang="en-US" sz="1200" b="0" i="1" u="none" strike="noStrike" cap="none" dirty="0">
                <a:solidFill>
                  <a:schemeClr val="dk1"/>
                </a:solidFill>
                <a:effectLst/>
                <a:latin typeface="Calibri"/>
                <a:ea typeface="Calibri"/>
                <a:cs typeface="Calibri"/>
                <a:sym typeface="Calibri"/>
              </a:rPr>
              <a:t>What</a:t>
            </a:r>
            <a:r>
              <a:rPr lang="en-US" sz="1200" b="0" i="0" u="none" strike="noStrike" cap="none" dirty="0">
                <a:solidFill>
                  <a:schemeClr val="dk1"/>
                </a:solidFill>
                <a:effectLst/>
                <a:latin typeface="Calibri"/>
                <a:ea typeface="Calibri"/>
                <a:cs typeface="Calibri"/>
                <a:sym typeface="Calibri"/>
              </a:rPr>
              <a:t> Skill #3: Ask For Others’ Paths</a:t>
            </a:r>
            <a:endParaRPr lang="en-US" sz="1200" b="1" i="0" u="none" strike="noStrike" cap="none" dirty="0">
              <a:solidFill>
                <a:schemeClr val="dk1"/>
              </a:solidFill>
              <a:effectLst/>
              <a:latin typeface="Calibri"/>
              <a:ea typeface="Calibri"/>
              <a:cs typeface="Calibri"/>
              <a:sym typeface="Calibri"/>
            </a:endParaRPr>
          </a:p>
          <a:p>
            <a:pPr fontAlgn="base"/>
            <a:r>
              <a:rPr lang="en-US" sz="1200" b="0" i="0" u="none" strike="noStrike" cap="none" dirty="0">
                <a:solidFill>
                  <a:schemeClr val="dk1"/>
                </a:solidFill>
                <a:effectLst/>
                <a:latin typeface="Calibri"/>
                <a:ea typeface="Calibri"/>
                <a:cs typeface="Calibri"/>
                <a:sym typeface="Calibri"/>
              </a:rPr>
              <a:t>Remember that the key to sharing controversial ideas is to blend confidence and humility. State my path in crucial conversations requires your self-awareness. Express confidence by sharing our facts and stories clearly. Then, </a:t>
            </a:r>
            <a:r>
              <a:rPr lang="en-US" sz="1200" b="1" i="0" u="none" strike="noStrike" cap="none" dirty="0">
                <a:solidFill>
                  <a:schemeClr val="dk1"/>
                </a:solidFill>
                <a:effectLst/>
                <a:latin typeface="Calibri"/>
                <a:ea typeface="Calibri"/>
                <a:cs typeface="Calibri"/>
                <a:sym typeface="Calibri"/>
              </a:rPr>
              <a:t>express humility by asking others how they see it</a:t>
            </a:r>
            <a:r>
              <a:rPr lang="en-US" sz="1200" b="0" i="0" u="none" strike="noStrike" cap="none" dirty="0">
                <a:solidFill>
                  <a:schemeClr val="dk1"/>
                </a:solidFill>
                <a:effectLst/>
                <a:latin typeface="Calibri"/>
                <a:ea typeface="Calibri"/>
                <a:cs typeface="Calibri"/>
                <a:sym typeface="Calibri"/>
              </a:rPr>
              <a:t>. Encourage them to express their facts, stories, and feelings. Listen closely and be willing to rethink your story as more information is presented. </a:t>
            </a:r>
          </a:p>
          <a:p>
            <a:pPr fontAlgn="base"/>
            <a:r>
              <a:rPr lang="en-US" sz="1200" b="0" i="1" u="none" strike="noStrike" cap="none" dirty="0">
                <a:solidFill>
                  <a:schemeClr val="dk1"/>
                </a:solidFill>
                <a:effectLst/>
                <a:latin typeface="Calibri"/>
                <a:ea typeface="Calibri"/>
                <a:cs typeface="Calibri"/>
                <a:sym typeface="Calibri"/>
              </a:rPr>
              <a:t>How</a:t>
            </a:r>
            <a:r>
              <a:rPr lang="en-US" sz="1200" b="0" i="0" u="none" strike="noStrike" cap="none" dirty="0">
                <a:solidFill>
                  <a:schemeClr val="dk1"/>
                </a:solidFill>
                <a:effectLst/>
                <a:latin typeface="Calibri"/>
                <a:ea typeface="Calibri"/>
                <a:cs typeface="Calibri"/>
                <a:sym typeface="Calibri"/>
              </a:rPr>
              <a:t> Skill #4: Talk Tentatively</a:t>
            </a:r>
            <a:endParaRPr lang="en-US" sz="1200" b="1" i="0" u="none" strike="noStrike" cap="none" dirty="0">
              <a:solidFill>
                <a:schemeClr val="dk1"/>
              </a:solidFill>
              <a:effectLst/>
              <a:latin typeface="Calibri"/>
              <a:ea typeface="Calibri"/>
              <a:cs typeface="Calibri"/>
              <a:sym typeface="Calibri"/>
            </a:endParaRPr>
          </a:p>
          <a:p>
            <a:pPr fontAlgn="base"/>
            <a:r>
              <a:rPr lang="en-US" sz="1200" b="1" i="0" u="none" strike="noStrike" cap="none" dirty="0">
                <a:solidFill>
                  <a:schemeClr val="dk1"/>
                </a:solidFill>
                <a:effectLst/>
                <a:latin typeface="Calibri"/>
                <a:ea typeface="Calibri"/>
                <a:cs typeface="Calibri"/>
                <a:sym typeface="Calibri"/>
              </a:rPr>
              <a:t>You’ll get people to listen if you describe both your facts and stories in a tentative, non-dogmatic way. </a:t>
            </a:r>
            <a:r>
              <a:rPr lang="en-US" sz="1200" b="0" i="0" u="none" strike="noStrike" cap="none" dirty="0">
                <a:solidFill>
                  <a:schemeClr val="dk1"/>
                </a:solidFill>
                <a:effectLst/>
                <a:latin typeface="Calibri"/>
                <a:ea typeface="Calibri"/>
                <a:cs typeface="Calibri"/>
                <a:sym typeface="Calibri"/>
              </a:rPr>
              <a:t>Speaking tentatively means telling your story as a story, not presenting it as an incontrovertible fact. For example, start with phrases indicating you’re sharing an opinion, not asserting a fact: “In my opinion…”, or “I’m beginning to wonder whether…” (rather than, “The fact is…” or “It’s obvious to me that…”).</a:t>
            </a:r>
          </a:p>
          <a:p>
            <a:pPr fontAlgn="base"/>
            <a:r>
              <a:rPr lang="en-US" sz="1200" b="0" i="0" u="none" strike="noStrike" cap="none" dirty="0">
                <a:solidFill>
                  <a:schemeClr val="dk1"/>
                </a:solidFill>
                <a:effectLst/>
                <a:latin typeface="Calibri"/>
                <a:ea typeface="Calibri"/>
                <a:cs typeface="Calibri"/>
                <a:sym typeface="Calibri"/>
              </a:rPr>
              <a:t>Speaking tentatively also means sharing in a way that shows confidence in your conclusions, but that also suggests you’re open to challenges.</a:t>
            </a:r>
          </a:p>
          <a:p>
            <a:pPr fontAlgn="base"/>
            <a:r>
              <a:rPr lang="en-US" sz="1200" b="1" i="0" u="none" strike="noStrike" cap="none" dirty="0">
                <a:solidFill>
                  <a:schemeClr val="dk1"/>
                </a:solidFill>
                <a:effectLst/>
                <a:latin typeface="Calibri"/>
                <a:ea typeface="Calibri"/>
                <a:cs typeface="Calibri"/>
                <a:sym typeface="Calibri"/>
              </a:rPr>
              <a:t>You soften the message because you’re trying to add meaning to the pool, not force it on people</a:t>
            </a:r>
            <a:r>
              <a:rPr lang="en-US" sz="1200" b="0" i="0" u="none" strike="noStrike" cap="none" dirty="0">
                <a:solidFill>
                  <a:schemeClr val="dk1"/>
                </a:solidFill>
                <a:effectLst/>
                <a:latin typeface="Calibri"/>
                <a:ea typeface="Calibri"/>
                <a:cs typeface="Calibri"/>
                <a:sym typeface="Calibri"/>
              </a:rPr>
              <a:t>. If you’re overly assertive, your information won’t be accepted (won’t make it into the pool). The “state my path” </a:t>
            </a:r>
            <a:r>
              <a:rPr lang="en-US" sz="1200" b="0" i="1" u="none" strike="noStrike" cap="none" dirty="0">
                <a:solidFill>
                  <a:schemeClr val="dk1"/>
                </a:solidFill>
                <a:effectLst/>
                <a:latin typeface="Calibri"/>
                <a:ea typeface="Calibri"/>
                <a:cs typeface="Calibri"/>
                <a:sym typeface="Calibri"/>
              </a:rPr>
              <a:t>Crucial Conversations</a:t>
            </a:r>
            <a:r>
              <a:rPr lang="en-US" sz="1200" b="0" i="0" u="none" strike="noStrike" cap="none" dirty="0">
                <a:solidFill>
                  <a:schemeClr val="dk1"/>
                </a:solidFill>
                <a:effectLst/>
                <a:latin typeface="Calibri"/>
                <a:ea typeface="Calibri"/>
                <a:cs typeface="Calibri"/>
                <a:sym typeface="Calibri"/>
              </a:rPr>
              <a:t> plan is dependent on the delivery of your message, not just what you say.</a:t>
            </a:r>
          </a:p>
          <a:p>
            <a:pPr fontAlgn="base"/>
            <a:r>
              <a:rPr lang="en-US" sz="1200" b="0" i="0" u="none" strike="noStrike" cap="none" dirty="0">
                <a:solidFill>
                  <a:schemeClr val="dk1"/>
                </a:solidFill>
                <a:effectLst/>
                <a:latin typeface="Calibri"/>
                <a:ea typeface="Calibri"/>
                <a:cs typeface="Calibri"/>
                <a:sym typeface="Calibri"/>
              </a:rPr>
              <a:t>In fact, when talking with people holding opposite opinions, the more convinced and forceful you act, the more resistant they’ll be. Speaking in absolutes decreases your influence. Conversely, </a:t>
            </a:r>
            <a:r>
              <a:rPr lang="en-US" sz="1200" b="1" i="0" u="none" strike="noStrike" cap="none" dirty="0">
                <a:solidFill>
                  <a:schemeClr val="dk1"/>
                </a:solidFill>
                <a:effectLst/>
                <a:latin typeface="Calibri"/>
                <a:ea typeface="Calibri"/>
                <a:cs typeface="Calibri"/>
                <a:sym typeface="Calibri"/>
              </a:rPr>
              <a:t>the more tentatively you speak, the more open people become to your opinions</a:t>
            </a:r>
            <a:r>
              <a:rPr lang="en-US" sz="1200" b="0" i="0" u="none" strike="noStrike" cap="none" dirty="0">
                <a:solidFill>
                  <a:schemeClr val="dk1"/>
                </a:solidFill>
                <a:effectLst/>
                <a:latin typeface="Calibri"/>
                <a:ea typeface="Calibri"/>
                <a:cs typeface="Calibri"/>
                <a:sym typeface="Calibri"/>
              </a:rPr>
              <a:t>. </a:t>
            </a:r>
          </a:p>
          <a:p>
            <a:pPr fontAlgn="base"/>
            <a:r>
              <a:rPr lang="en-US" sz="1200" b="1" i="0" u="none" strike="noStrike" cap="none" dirty="0">
                <a:solidFill>
                  <a:schemeClr val="dk1"/>
                </a:solidFill>
                <a:effectLst/>
                <a:latin typeface="Calibri"/>
                <a:ea typeface="Calibri"/>
                <a:cs typeface="Calibri"/>
                <a:sym typeface="Calibri"/>
              </a:rPr>
              <a:t>Being tentative isn’t manipulative</a:t>
            </a:r>
            <a:r>
              <a:rPr lang="en-US" sz="1200" b="0" i="0" u="none" strike="noStrike" cap="none" dirty="0">
                <a:solidFill>
                  <a:schemeClr val="dk1"/>
                </a:solidFill>
                <a:effectLst/>
                <a:latin typeface="Calibri"/>
                <a:ea typeface="Calibri"/>
                <a:cs typeface="Calibri"/>
                <a:sym typeface="Calibri"/>
              </a:rPr>
              <a:t>. You’re tentative because your opinions may not be totally accurate or your information may be incomplete. At the same time, you shouldn’t pretend to be less confident than you are. Just be aware that your observations and stories could be flawed.</a:t>
            </a:r>
          </a:p>
          <a:p>
            <a:pPr fontAlgn="base"/>
            <a:r>
              <a:rPr lang="en-US" sz="1200" b="0" i="1" u="none" strike="noStrike" cap="none" dirty="0">
                <a:solidFill>
                  <a:schemeClr val="dk1"/>
                </a:solidFill>
                <a:effectLst/>
                <a:latin typeface="Calibri"/>
                <a:ea typeface="Calibri"/>
                <a:cs typeface="Calibri"/>
                <a:sym typeface="Calibri"/>
              </a:rPr>
              <a:t>How</a:t>
            </a:r>
            <a:r>
              <a:rPr lang="en-US" sz="1200" b="0" i="0" u="none" strike="noStrike" cap="none" dirty="0">
                <a:solidFill>
                  <a:schemeClr val="dk1"/>
                </a:solidFill>
                <a:effectLst/>
                <a:latin typeface="Calibri"/>
                <a:ea typeface="Calibri"/>
                <a:cs typeface="Calibri"/>
                <a:sym typeface="Calibri"/>
              </a:rPr>
              <a:t> Skill #5: Encourage Testing</a:t>
            </a:r>
            <a:endParaRPr lang="en-US" sz="1200" b="1" i="0" u="none" strike="noStrike" cap="none" dirty="0">
              <a:solidFill>
                <a:schemeClr val="dk1"/>
              </a:solidFill>
              <a:effectLst/>
              <a:latin typeface="Calibri"/>
              <a:ea typeface="Calibri"/>
              <a:cs typeface="Calibri"/>
              <a:sym typeface="Calibri"/>
            </a:endParaRPr>
          </a:p>
          <a:p>
            <a:pPr fontAlgn="base"/>
            <a:r>
              <a:rPr lang="en-US" sz="1200" b="0" i="0" u="none" strike="noStrike" cap="none" dirty="0">
                <a:solidFill>
                  <a:schemeClr val="dk1"/>
                </a:solidFill>
                <a:effectLst/>
                <a:latin typeface="Calibri"/>
                <a:ea typeface="Calibri"/>
                <a:cs typeface="Calibri"/>
                <a:sym typeface="Calibri"/>
              </a:rPr>
              <a:t>Sometimes others are reluctant to use the </a:t>
            </a:r>
            <a:r>
              <a:rPr lang="en-US" sz="1200" b="0" i="1" u="none" strike="noStrike" cap="none" dirty="0">
                <a:solidFill>
                  <a:schemeClr val="dk1"/>
                </a:solidFill>
                <a:effectLst/>
                <a:latin typeface="Calibri"/>
                <a:ea typeface="Calibri"/>
                <a:cs typeface="Calibri"/>
                <a:sym typeface="Calibri"/>
              </a:rPr>
              <a:t>Crucial Conversations</a:t>
            </a:r>
            <a:r>
              <a:rPr lang="en-US" sz="1200" b="0" i="0" u="none" strike="noStrike" cap="none" dirty="0">
                <a:solidFill>
                  <a:schemeClr val="dk1"/>
                </a:solidFill>
                <a:effectLst/>
                <a:latin typeface="Calibri"/>
                <a:ea typeface="Calibri"/>
                <a:cs typeface="Calibri"/>
                <a:sym typeface="Calibri"/>
              </a:rPr>
              <a:t> “state my path” plan (facts, stories, and feelings), and you need to be more encouraging. You need to make clear that no matter how controversial their ideas, you want to hear them. If they don’t feel comfortable speaking up, you can’t test the accuracy/value of your views.</a:t>
            </a:r>
          </a:p>
          <a:p>
            <a:pPr fontAlgn="base"/>
            <a:r>
              <a:rPr lang="en-US" sz="1200" b="0" i="0" u="none" strike="noStrike" cap="none" dirty="0">
                <a:solidFill>
                  <a:schemeClr val="dk1"/>
                </a:solidFill>
                <a:effectLst/>
                <a:latin typeface="Calibri"/>
                <a:ea typeface="Calibri"/>
                <a:cs typeface="Calibri"/>
                <a:sym typeface="Calibri"/>
              </a:rPr>
              <a:t>This is especially important if you’re talking with someone with a tendency to move to silence (to make the fool’s choice of not saying anything to avoid risk). When others are reluctant to speak up, try these steps:</a:t>
            </a:r>
          </a:p>
          <a:p>
            <a:pPr fontAlgn="base"/>
            <a:r>
              <a:rPr lang="en-US" sz="1200" b="1" i="0" u="none" strike="noStrike" cap="none" dirty="0">
                <a:solidFill>
                  <a:schemeClr val="dk1"/>
                </a:solidFill>
                <a:effectLst/>
                <a:latin typeface="Calibri"/>
                <a:ea typeface="Calibri"/>
                <a:cs typeface="Calibri"/>
                <a:sym typeface="Calibri"/>
              </a:rPr>
              <a:t>Explicitly invite opposing views. </a:t>
            </a:r>
            <a:r>
              <a:rPr lang="en-US" sz="1200" b="0" i="0" u="none" strike="noStrike" cap="none" dirty="0">
                <a:solidFill>
                  <a:schemeClr val="dk1"/>
                </a:solidFill>
                <a:effectLst/>
                <a:latin typeface="Calibri"/>
                <a:ea typeface="Calibri"/>
                <a:cs typeface="Calibri"/>
                <a:sym typeface="Calibri"/>
              </a:rPr>
              <a:t>Make it emphatically clear that you want to hear their views, no matter how different. If others disagree, you appreciate it and respect them for their courage in expressing their views. You need additional information to complete your story. Ask proactively: “What am I missing?”</a:t>
            </a:r>
          </a:p>
          <a:p>
            <a:pPr fontAlgn="base"/>
            <a:r>
              <a:rPr lang="en-US" sz="1200" b="1" i="0" u="none" strike="noStrike" cap="none" dirty="0">
                <a:solidFill>
                  <a:schemeClr val="dk1"/>
                </a:solidFill>
                <a:effectLst/>
                <a:latin typeface="Calibri"/>
                <a:ea typeface="Calibri"/>
                <a:cs typeface="Calibri"/>
                <a:sym typeface="Calibri"/>
              </a:rPr>
              <a:t>Be sincere: </a:t>
            </a:r>
            <a:r>
              <a:rPr lang="en-US" sz="1200" b="0" i="0" u="none" strike="noStrike" cap="none" dirty="0">
                <a:solidFill>
                  <a:schemeClr val="dk1"/>
                </a:solidFill>
                <a:effectLst/>
                <a:latin typeface="Calibri"/>
                <a:ea typeface="Calibri"/>
                <a:cs typeface="Calibri"/>
                <a:sym typeface="Calibri"/>
              </a:rPr>
              <a:t>Sometimes an invitation for opposing views sounds more like a threat than sincere request: “Well that’s the way I see it; any disagreement?” Be inviting with both words and tone.</a:t>
            </a:r>
          </a:p>
          <a:p>
            <a:pPr fontAlgn="base"/>
            <a:r>
              <a:rPr lang="en-US" sz="1200" b="1" i="0" u="none" strike="noStrike" cap="none" dirty="0">
                <a:solidFill>
                  <a:schemeClr val="dk1"/>
                </a:solidFill>
                <a:effectLst/>
                <a:latin typeface="Calibri"/>
                <a:ea typeface="Calibri"/>
                <a:cs typeface="Calibri"/>
                <a:sym typeface="Calibri"/>
              </a:rPr>
              <a:t>Play devil’s advocate: </a:t>
            </a:r>
            <a:r>
              <a:rPr lang="en-US" sz="1200" b="0" i="0" u="none" strike="noStrike" cap="none" dirty="0">
                <a:solidFill>
                  <a:schemeClr val="dk1"/>
                </a:solidFill>
                <a:effectLst/>
                <a:latin typeface="Calibri"/>
                <a:ea typeface="Calibri"/>
                <a:cs typeface="Calibri"/>
                <a:sym typeface="Calibri"/>
              </a:rPr>
              <a:t>Sometimes you can tell people disagree, but they aren’t speaking up. To encourage sharing, play devil’s advocate. Counter your own view: “Maybe I’m wrong here; what if…?” </a:t>
            </a:r>
          </a:p>
          <a:p>
            <a:pPr fontAlgn="base"/>
            <a:r>
              <a:rPr lang="en-US" sz="1200" b="1" i="0" u="none" strike="noStrike" cap="none" dirty="0">
                <a:solidFill>
                  <a:schemeClr val="dk1"/>
                </a:solidFill>
                <a:effectLst/>
                <a:latin typeface="Calibri"/>
                <a:ea typeface="Calibri"/>
                <a:cs typeface="Calibri"/>
                <a:sym typeface="Calibri"/>
              </a:rPr>
              <a:t>Persist: </a:t>
            </a:r>
            <a:r>
              <a:rPr lang="en-US" sz="1200" b="0" i="0" u="none" strike="noStrike" cap="none" dirty="0">
                <a:solidFill>
                  <a:schemeClr val="dk1"/>
                </a:solidFill>
                <a:effectLst/>
                <a:latin typeface="Calibri"/>
                <a:ea typeface="Calibri"/>
                <a:cs typeface="Calibri"/>
                <a:sym typeface="Calibri"/>
              </a:rPr>
              <a:t>Sometimes, others still don’t believe you really want their opinions. They may be skeptical: maybe you’re just trying to get them to agree with you, or you’re luring them into a trap where you’ll jump on them. This is particularly true if you’re an authority figure, or if they’ve experienced this in the past. You have to press as vigorously for opposing views as you do for you own view.</a:t>
            </a:r>
          </a:p>
          <a:p>
            <a:pPr fontAlgn="base"/>
            <a:r>
              <a:rPr lang="en-US" sz="1200" b="0" i="0" u="none" strike="noStrike" cap="none" dirty="0">
                <a:solidFill>
                  <a:schemeClr val="dk1"/>
                </a:solidFill>
                <a:effectLst/>
                <a:latin typeface="Calibri"/>
                <a:ea typeface="Calibri"/>
                <a:cs typeface="Calibri"/>
                <a:sym typeface="Calibri"/>
              </a:rPr>
              <a:t>Crucial conversations’ STATE isn’t easy, just like the difficult discussions you may be preparing to have. But practicing crucial conversations’ STATE can help make those conversations easier.</a:t>
            </a:r>
          </a:p>
          <a:p>
            <a:br>
              <a:rPr lang="en-US" sz="1200" b="0" i="0" u="none" strike="noStrike" cap="none" dirty="0">
                <a:solidFill>
                  <a:schemeClr val="dk1"/>
                </a:solidFill>
                <a:effectLst/>
                <a:latin typeface="Calibri"/>
                <a:ea typeface="Calibri"/>
                <a:cs typeface="Calibri"/>
                <a:sym typeface="Calibri"/>
              </a:rPr>
            </a:br>
            <a:endParaRPr dirty="0"/>
          </a:p>
        </p:txBody>
      </p:sp>
      <p:sp>
        <p:nvSpPr>
          <p:cNvPr id="346" name="Google Shape;34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9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1" name="Google Shape;381;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924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0: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Example on pg. 178 of workbook – “The boss, Chris and Kim” OR page 189 “Mirror Mirror on the Wall”</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 day in the life or empathic listening exercise</a:t>
            </a:r>
            <a:endParaRPr lang="en-US" dirty="0"/>
          </a:p>
          <a:p>
            <a:pPr marL="0" lvl="0" indent="0" algn="l" rtl="0">
              <a:spcBef>
                <a:spcPts val="0"/>
              </a:spcBef>
              <a:spcAft>
                <a:spcPts val="0"/>
              </a:spcAft>
              <a:buNone/>
            </a:pPr>
            <a:endParaRPr dirty="0"/>
          </a:p>
        </p:txBody>
      </p:sp>
      <p:sp>
        <p:nvSpPr>
          <p:cNvPr id="408" name="Google Shape;408;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90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539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3: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189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4: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Think of</a:t>
            </a:r>
            <a:r>
              <a:rPr lang="en-US" baseline="0" dirty="0"/>
              <a:t> the conversations you’ve had or need to have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Review </a:t>
            </a:r>
            <a:r>
              <a:rPr lang="en-US" baseline="0"/>
              <a:t>the worksheets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Concerns?</a:t>
            </a:r>
          </a:p>
          <a:p>
            <a:pPr marL="171450" lvl="0" indent="-171450" algn="l" rtl="0">
              <a:spcBef>
                <a:spcPts val="0"/>
              </a:spcBef>
              <a:spcAft>
                <a:spcPts val="0"/>
              </a:spcAft>
              <a:buFont typeface="Arial" panose="020B0604020202020204" pitchFamily="34" charset="0"/>
              <a:buChar char="•"/>
            </a:pPr>
            <a:r>
              <a:rPr lang="en-US" dirty="0"/>
              <a:t>Too hard…practice</a:t>
            </a:r>
          </a:p>
          <a:p>
            <a:pPr marL="171450" lvl="0" indent="-171450" algn="l" rtl="0">
              <a:spcBef>
                <a:spcPts val="0"/>
              </a:spcBef>
              <a:spcAft>
                <a:spcPts val="0"/>
              </a:spcAft>
              <a:buFont typeface="Arial" panose="020B0604020202020204" pitchFamily="34" charset="0"/>
              <a:buChar char="•"/>
            </a:pPr>
            <a:r>
              <a:rPr lang="en-US" dirty="0"/>
              <a:t>Takes too long…what’s the alternative? </a:t>
            </a:r>
          </a:p>
          <a:p>
            <a:pPr marL="171450" lvl="0" indent="-171450" algn="l" rtl="0">
              <a:spcBef>
                <a:spcPts val="0"/>
              </a:spcBef>
              <a:spcAft>
                <a:spcPts val="0"/>
              </a:spcAft>
              <a:buFont typeface="Arial" panose="020B0604020202020204" pitchFamily="34" charset="0"/>
              <a:buChar char="•"/>
            </a:pPr>
            <a:r>
              <a:rPr lang="en-US" dirty="0"/>
              <a:t>Other person not cooperative…start w/ yourself.</a:t>
            </a:r>
            <a:r>
              <a:rPr lang="en-US" baseline="0" dirty="0"/>
              <a:t>  Be the change!</a:t>
            </a:r>
            <a:endParaRPr dirty="0"/>
          </a:p>
        </p:txBody>
      </p:sp>
      <p:sp>
        <p:nvSpPr>
          <p:cNvPr id="457" name="Google Shape;457;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918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190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5: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24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txBox="1">
            <a:spLocks noGrp="1"/>
          </p:cNvSpPr>
          <p:nvPr>
            <p:ph type="sldNum" idx="12"/>
          </p:nvPr>
        </p:nvSpPr>
        <p:spPr>
          <a:xfrm>
            <a:off x="3970938" y="8829967"/>
            <a:ext cx="3037840" cy="4664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24</a:t>
            </a:fld>
            <a:endParaRPr>
              <a:latin typeface="Arial"/>
              <a:ea typeface="Arial"/>
              <a:cs typeface="Arial"/>
              <a:sym typeface="Arial"/>
            </a:endParaRPr>
          </a:p>
        </p:txBody>
      </p:sp>
      <p:sp>
        <p:nvSpPr>
          <p:cNvPr id="125" name="Google Shape;12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1:notes"/>
          <p:cNvSpPr txBox="1">
            <a:spLocks noGrp="1"/>
          </p:cNvSpPr>
          <p:nvPr>
            <p:ph type="body" idx="1"/>
          </p:nvPr>
        </p:nvSpPr>
        <p:spPr>
          <a:xfrm>
            <a:off x="701040" y="4473892"/>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Handouts</a:t>
            </a:r>
            <a:r>
              <a:rPr lang="en-US" baseline="0" dirty="0">
                <a:latin typeface="Arial"/>
                <a:ea typeface="Arial"/>
                <a:cs typeface="Arial"/>
                <a:sym typeface="Arial"/>
              </a:rPr>
              <a:t> – </a:t>
            </a:r>
            <a:r>
              <a:rPr lang="en-US" dirty="0">
                <a:latin typeface="Arial"/>
                <a:ea typeface="Arial"/>
                <a:cs typeface="Arial"/>
                <a:sym typeface="Arial"/>
              </a:rPr>
              <a:t>Explain</a:t>
            </a:r>
          </a:p>
          <a:p>
            <a:pPr marL="0" lvl="0" indent="0" algn="l" rtl="0">
              <a:spcBef>
                <a:spcPts val="0"/>
              </a:spcBef>
              <a:spcAft>
                <a:spcPts val="0"/>
              </a:spcAft>
              <a:buNone/>
            </a:pPr>
            <a:r>
              <a:rPr lang="en-US" dirty="0">
                <a:latin typeface="Arial"/>
                <a:ea typeface="Arial"/>
                <a:cs typeface="Arial"/>
                <a:sym typeface="Arial"/>
              </a:rPr>
              <a:t>We only have an hour</a:t>
            </a:r>
            <a:r>
              <a:rPr lang="en-US" baseline="0" dirty="0">
                <a:latin typeface="Arial"/>
                <a:ea typeface="Arial"/>
                <a:cs typeface="Arial"/>
                <a:sym typeface="Arial"/>
              </a:rPr>
              <a:t> so this is truly a primer</a:t>
            </a:r>
          </a:p>
          <a:p>
            <a:pPr marL="0" lvl="0" indent="0" algn="l" rtl="0">
              <a:spcBef>
                <a:spcPts val="0"/>
              </a:spcBef>
              <a:spcAft>
                <a:spcPts val="0"/>
              </a:spcAft>
              <a:buNone/>
            </a:pPr>
            <a:r>
              <a:rPr lang="en-US" baseline="0" dirty="0">
                <a:latin typeface="Arial"/>
                <a:ea typeface="Arial"/>
                <a:cs typeface="Arial"/>
                <a:sym typeface="Arial"/>
              </a:rPr>
              <a:t>We can’t have it all but we can nurture what we want most</a:t>
            </a:r>
          </a:p>
          <a:p>
            <a:pPr marL="0" lvl="0" indent="0" algn="l" rtl="0">
              <a:spcBef>
                <a:spcPts val="0"/>
              </a:spcBef>
              <a:spcAft>
                <a:spcPts val="0"/>
              </a:spcAft>
              <a:buNone/>
            </a:pPr>
            <a:r>
              <a:rPr lang="en-US" baseline="0" dirty="0">
                <a:latin typeface="Arial"/>
                <a:ea typeface="Arial"/>
                <a:cs typeface="Arial"/>
                <a:sym typeface="Arial"/>
              </a:rPr>
              <a:t>4 P’s – patience, persistence, perseverance, perspiration </a:t>
            </a:r>
            <a:endParaRPr dirty="0">
              <a:latin typeface="Arial"/>
              <a:ea typeface="Arial"/>
              <a:cs typeface="Arial"/>
              <a:sym typeface="Arial"/>
            </a:endParaRPr>
          </a:p>
        </p:txBody>
      </p:sp>
    </p:spTree>
    <p:extLst>
      <p:ext uri="{BB962C8B-B14F-4D97-AF65-F5344CB8AC3E}">
        <p14:creationId xmlns:p14="http://schemas.microsoft.com/office/powerpoint/2010/main" val="300863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84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want to:</a:t>
            </a:r>
          </a:p>
          <a:p>
            <a:pPr marL="228600" lvl="0" indent="-228600" algn="l" rtl="0">
              <a:spcBef>
                <a:spcPts val="0"/>
              </a:spcBef>
              <a:spcAft>
                <a:spcPts val="0"/>
              </a:spcAft>
              <a:buAutoNum type="arabicPeriod"/>
            </a:pPr>
            <a:r>
              <a:rPr lang="en-US" baseline="0" dirty="0"/>
              <a:t>Speak persuasively, not abrasively</a:t>
            </a:r>
          </a:p>
          <a:p>
            <a:pPr marL="228600" lvl="0" indent="-228600" algn="l" rtl="0">
              <a:spcBef>
                <a:spcPts val="0"/>
              </a:spcBef>
              <a:spcAft>
                <a:spcPts val="0"/>
              </a:spcAft>
              <a:buAutoNum type="arabicPeriod"/>
            </a:pPr>
            <a:r>
              <a:rPr lang="en-US" baseline="0" dirty="0"/>
              <a:t>Foster teamwork</a:t>
            </a:r>
          </a:p>
          <a:p>
            <a:pPr marL="228600" lvl="0" indent="-228600" algn="l" rtl="0">
              <a:spcBef>
                <a:spcPts val="0"/>
              </a:spcBef>
              <a:spcAft>
                <a:spcPts val="0"/>
              </a:spcAft>
              <a:buAutoNum type="arabicPeriod"/>
            </a:pPr>
            <a:r>
              <a:rPr lang="en-US" baseline="0" dirty="0"/>
              <a:t>Address pain points</a:t>
            </a:r>
          </a:p>
          <a:p>
            <a:pPr marL="228600" lvl="0" indent="-228600" algn="l" rtl="0">
              <a:spcBef>
                <a:spcPts val="0"/>
              </a:spcBef>
              <a:spcAft>
                <a:spcPts val="0"/>
              </a:spcAft>
              <a:buAutoNum type="arabicPeriod"/>
            </a:pPr>
            <a:r>
              <a:rPr lang="en-US" baseline="0" dirty="0"/>
              <a:t>Resolve disagreements</a:t>
            </a:r>
            <a:endParaRPr dirty="0"/>
          </a:p>
        </p:txBody>
      </p:sp>
      <p:sp>
        <p:nvSpPr>
          <p:cNvPr id="156" name="Google Shape;15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63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E.g. Someone</a:t>
            </a:r>
            <a:r>
              <a:rPr lang="en-US" baseline="0" dirty="0"/>
              <a:t> is late but is a rock star employee.  We’re focusing on the late behavior and not allowing them to think that we’re implying laziness, therefore laziness at work too.</a:t>
            </a:r>
            <a:endParaRPr dirty="0"/>
          </a:p>
        </p:txBody>
      </p:sp>
      <p:sp>
        <p:nvSpPr>
          <p:cNvPr id="166" name="Google Shape;16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08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26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Share truth</a:t>
            </a:r>
          </a:p>
          <a:p>
            <a:pPr marL="0" lvl="0" indent="0" algn="l" rtl="0">
              <a:spcBef>
                <a:spcPts val="0"/>
              </a:spcBef>
              <a:spcAft>
                <a:spcPts val="0"/>
              </a:spcAft>
              <a:buNone/>
            </a:pPr>
            <a:r>
              <a:rPr lang="en-US" dirty="0"/>
              <a:t>During:  Act nobly</a:t>
            </a:r>
          </a:p>
          <a:p>
            <a:pPr marL="0" lvl="0" indent="0" algn="l" rtl="0">
              <a:spcBef>
                <a:spcPts val="0"/>
              </a:spcBef>
              <a:spcAft>
                <a:spcPts val="0"/>
              </a:spcAft>
              <a:buNone/>
            </a:pPr>
            <a:r>
              <a:rPr lang="en-US" dirty="0"/>
              <a:t>After:  Dare to do the right</a:t>
            </a:r>
            <a:r>
              <a:rPr lang="en-US" baseline="0" dirty="0"/>
              <a:t> thing</a:t>
            </a:r>
          </a:p>
          <a:p>
            <a:pPr marL="0" lvl="0" indent="0" algn="l" rtl="0">
              <a:spcBef>
                <a:spcPts val="0"/>
              </a:spcBef>
              <a:spcAft>
                <a:spcPts val="0"/>
              </a:spcAft>
              <a:buNone/>
            </a:pPr>
            <a:endParaRPr dirty="0"/>
          </a:p>
        </p:txBody>
      </p:sp>
      <p:sp>
        <p:nvSpPr>
          <p:cNvPr id="212" name="Google Shape;21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52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are usually</a:t>
            </a:r>
            <a:r>
              <a:rPr lang="en-US" baseline="0" dirty="0"/>
              <a:t> not planned in advance but if you can plan it, it will likely go better.</a:t>
            </a:r>
          </a:p>
          <a:p>
            <a:pPr marL="0" lvl="0" indent="0" algn="l" rtl="0">
              <a:spcBef>
                <a:spcPts val="0"/>
              </a:spcBef>
              <a:spcAft>
                <a:spcPts val="0"/>
              </a:spcAft>
              <a:buNone/>
            </a:pPr>
            <a:r>
              <a:rPr lang="en-US" baseline="0" dirty="0"/>
              <a:t>A bomb could be dropped on you.  You want to be ready!  Or a </a:t>
            </a:r>
            <a:r>
              <a:rPr lang="en-US" baseline="0" dirty="0" err="1"/>
              <a:t>convo</a:t>
            </a:r>
            <a:r>
              <a:rPr lang="en-US" baseline="0" dirty="0"/>
              <a:t>. Can turn crucial all of the sudden.</a:t>
            </a:r>
            <a:endParaRPr lang="en-US" dirty="0"/>
          </a:p>
          <a:p>
            <a:pPr marL="0" lvl="0" indent="0" algn="l" rtl="0">
              <a:lnSpc>
                <a:spcPct val="111000"/>
              </a:lnSpc>
              <a:spcBef>
                <a:spcPts val="0"/>
              </a:spcBef>
              <a:spcAft>
                <a:spcPts val="0"/>
              </a:spcAft>
              <a:buClr>
                <a:srgbClr val="3071C3"/>
              </a:buClr>
              <a:buSzPct val="100000"/>
              <a:buNone/>
            </a:pPr>
            <a:endParaRPr lang="en-US" dirty="0"/>
          </a:p>
          <a:p>
            <a:pPr marL="320040" lvl="0" indent="-320040" algn="l" rtl="0">
              <a:lnSpc>
                <a:spcPct val="111000"/>
              </a:lnSpc>
              <a:spcBef>
                <a:spcPts val="0"/>
              </a:spcBef>
              <a:spcAft>
                <a:spcPts val="0"/>
              </a:spcAft>
              <a:buClr>
                <a:srgbClr val="3071C3"/>
              </a:buClr>
              <a:buSzPct val="100000"/>
              <a:buChar char="–"/>
            </a:pPr>
            <a:endParaRPr lang="en-US" dirty="0"/>
          </a:p>
          <a:p>
            <a:pPr marL="320040" lvl="0" indent="-320040" algn="l" rtl="0">
              <a:lnSpc>
                <a:spcPct val="111000"/>
              </a:lnSpc>
              <a:spcBef>
                <a:spcPts val="0"/>
              </a:spcBef>
              <a:spcAft>
                <a:spcPts val="0"/>
              </a:spcAft>
              <a:buClr>
                <a:srgbClr val="3071C3"/>
              </a:buClr>
              <a:buSzPct val="100000"/>
              <a:buChar char="–"/>
            </a:pPr>
            <a:r>
              <a:rPr lang="en-US" dirty="0"/>
              <a:t>A subordinate or coworker who behaves offensively or makes suggestive comments</a:t>
            </a:r>
          </a:p>
          <a:p>
            <a:pPr marL="320040" lvl="0" indent="-320040" algn="l" rtl="0">
              <a:lnSpc>
                <a:spcPct val="111000"/>
              </a:lnSpc>
              <a:spcBef>
                <a:spcPts val="930"/>
              </a:spcBef>
              <a:spcAft>
                <a:spcPts val="0"/>
              </a:spcAft>
              <a:buClr>
                <a:srgbClr val="3071C3"/>
              </a:buClr>
              <a:buSzPct val="100000"/>
              <a:buChar char="–"/>
            </a:pPr>
            <a:r>
              <a:rPr lang="en-US" dirty="0"/>
              <a:t>Giving an unfavorable performance review</a:t>
            </a:r>
          </a:p>
          <a:p>
            <a:pPr marL="320040" lvl="0" indent="-320040" algn="l" rtl="0">
              <a:lnSpc>
                <a:spcPct val="111000"/>
              </a:lnSpc>
              <a:spcBef>
                <a:spcPts val="930"/>
              </a:spcBef>
              <a:spcAft>
                <a:spcPts val="0"/>
              </a:spcAft>
              <a:buClr>
                <a:srgbClr val="3071C3"/>
              </a:buClr>
              <a:buSzPct val="100000"/>
              <a:buChar char="–"/>
            </a:pPr>
            <a:r>
              <a:rPr lang="en-US" dirty="0"/>
              <a:t>A subordinate or coworker who is rude to customers</a:t>
            </a:r>
          </a:p>
          <a:p>
            <a:pPr marL="320040" lvl="0" indent="-320040" algn="l" rtl="0">
              <a:lnSpc>
                <a:spcPct val="111000"/>
              </a:lnSpc>
              <a:spcBef>
                <a:spcPts val="930"/>
              </a:spcBef>
              <a:spcAft>
                <a:spcPts val="0"/>
              </a:spcAft>
              <a:buClr>
                <a:srgbClr val="3071C3"/>
              </a:buClr>
              <a:buSzPct val="100000"/>
              <a:buChar char="–"/>
            </a:pPr>
            <a:r>
              <a:rPr lang="en-US" dirty="0"/>
              <a:t> Asking a friend to repay a loan</a:t>
            </a:r>
          </a:p>
          <a:p>
            <a:pPr marL="320040" lvl="0" indent="-320040" algn="l" rtl="0">
              <a:lnSpc>
                <a:spcPct val="111000"/>
              </a:lnSpc>
              <a:spcBef>
                <a:spcPts val="930"/>
              </a:spcBef>
              <a:spcAft>
                <a:spcPts val="0"/>
              </a:spcAft>
              <a:buClr>
                <a:srgbClr val="3071C3"/>
              </a:buClr>
              <a:buSzPct val="100000"/>
              <a:buChar char="–"/>
            </a:pPr>
            <a:r>
              <a:rPr lang="en-US" dirty="0"/>
              <a:t>You feel like your boss is micromanaging you</a:t>
            </a:r>
          </a:p>
          <a:p>
            <a:pPr marL="320040" lvl="0" indent="-320040" algn="l" rtl="0">
              <a:lnSpc>
                <a:spcPct val="111000"/>
              </a:lnSpc>
              <a:spcBef>
                <a:spcPts val="930"/>
              </a:spcBef>
              <a:spcAft>
                <a:spcPts val="0"/>
              </a:spcAft>
              <a:buClr>
                <a:srgbClr val="3071C3"/>
              </a:buClr>
              <a:buSzPct val="100000"/>
              <a:buChar char="–"/>
            </a:pPr>
            <a:r>
              <a:rPr lang="en-US" dirty="0"/>
              <a:t>Asking a roommate to move out</a:t>
            </a:r>
          </a:p>
          <a:p>
            <a:pPr marL="320040" lvl="0" indent="-320040" algn="l" rtl="0">
              <a:lnSpc>
                <a:spcPct val="111000"/>
              </a:lnSpc>
              <a:spcBef>
                <a:spcPts val="930"/>
              </a:spcBef>
              <a:spcAft>
                <a:spcPts val="0"/>
              </a:spcAft>
              <a:buClr>
                <a:srgbClr val="3071C3"/>
              </a:buClr>
              <a:buSzPct val="100000"/>
              <a:buChar char="–"/>
            </a:pPr>
            <a:r>
              <a:rPr lang="en-US" dirty="0"/>
              <a:t>Resolving custody or visitation issues with a former spouse</a:t>
            </a:r>
          </a:p>
          <a:p>
            <a:pPr marL="320040" lvl="0" indent="-320040" algn="l" rtl="0">
              <a:lnSpc>
                <a:spcPct val="111000"/>
              </a:lnSpc>
              <a:spcBef>
                <a:spcPts val="930"/>
              </a:spcBef>
              <a:spcAft>
                <a:spcPts val="0"/>
              </a:spcAft>
              <a:buClr>
                <a:srgbClr val="3071C3"/>
              </a:buClr>
              <a:buSzPct val="100000"/>
              <a:buChar char="–"/>
            </a:pPr>
            <a:r>
              <a:rPr lang="en-US" dirty="0"/>
              <a:t>Working with a rebellious teen</a:t>
            </a:r>
          </a:p>
          <a:p>
            <a:pPr marL="320040" lvl="0" indent="-320040" algn="l" rtl="0">
              <a:lnSpc>
                <a:spcPct val="111000"/>
              </a:lnSpc>
              <a:spcBef>
                <a:spcPts val="930"/>
              </a:spcBef>
              <a:spcAft>
                <a:spcPts val="0"/>
              </a:spcAft>
              <a:buClr>
                <a:srgbClr val="3071C3"/>
              </a:buClr>
              <a:buSzPct val="100000"/>
              <a:buChar char="–"/>
            </a:pPr>
            <a:r>
              <a:rPr lang="en-US" dirty="0"/>
              <a:t>Talking to a team member who isn’t keeping her commitments</a:t>
            </a:r>
          </a:p>
          <a:p>
            <a:pPr marL="320040" lvl="0" indent="-320040" algn="l" rtl="0">
              <a:lnSpc>
                <a:spcPct val="111000"/>
              </a:lnSpc>
              <a:spcBef>
                <a:spcPts val="930"/>
              </a:spcBef>
              <a:spcAft>
                <a:spcPts val="0"/>
              </a:spcAft>
              <a:buClr>
                <a:srgbClr val="3071C3"/>
              </a:buClr>
              <a:buSzPct val="100000"/>
              <a:buChar char="–"/>
            </a:pPr>
            <a:r>
              <a:rPr lang="en-US" dirty="0"/>
              <a:t>Confronting a loved one about a substance abuse problem</a:t>
            </a:r>
          </a:p>
          <a:p>
            <a:pPr marL="320040" lvl="0" indent="-320040" algn="l" rtl="0">
              <a:lnSpc>
                <a:spcPct val="111000"/>
              </a:lnSpc>
              <a:spcBef>
                <a:spcPts val="930"/>
              </a:spcBef>
              <a:spcAft>
                <a:spcPts val="0"/>
              </a:spcAft>
              <a:buClr>
                <a:srgbClr val="3071C3"/>
              </a:buClr>
              <a:buSzPct val="100000"/>
              <a:buChar char="–"/>
            </a:pPr>
            <a:endParaRPr lang="en-US" dirty="0"/>
          </a:p>
          <a:p>
            <a:pPr marL="0" lvl="0" indent="0" algn="l" rtl="0">
              <a:spcBef>
                <a:spcPts val="0"/>
              </a:spcBef>
              <a:spcAft>
                <a:spcPts val="0"/>
              </a:spcAft>
              <a:buNone/>
            </a:pPr>
            <a:endParaRPr dirty="0"/>
          </a:p>
        </p:txBody>
      </p:sp>
      <p:sp>
        <p:nvSpPr>
          <p:cNvPr id="219" name="Google Shape;21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81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701040" y="4473892"/>
            <a:ext cx="560832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Give 2 examples – someone steps in front of me and says, “Let’s talk about this later over drinks.”  And then after feedback about being late, “Isn’t it interesting that the higher the position, the less critical feedback people get?”</a:t>
            </a:r>
          </a:p>
          <a:p>
            <a:pPr marL="0" lvl="0" indent="0" algn="l" rtl="0">
              <a:spcBef>
                <a:spcPts val="0"/>
              </a:spcBef>
              <a:spcAft>
                <a:spcPts val="0"/>
              </a:spcAft>
              <a:buNone/>
            </a:pPr>
            <a:endParaRPr dirty="0"/>
          </a:p>
        </p:txBody>
      </p:sp>
      <p:sp>
        <p:nvSpPr>
          <p:cNvPr id="262" name="Google Shape;262;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29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grpSp>
        <p:nvGrpSpPr>
          <p:cNvPr id="18" name="Google Shape;18;p28"/>
          <p:cNvGrpSpPr/>
          <p:nvPr/>
        </p:nvGrpSpPr>
        <p:grpSpPr>
          <a:xfrm>
            <a:off x="-3175" y="-19050"/>
            <a:ext cx="12201525" cy="6883400"/>
            <a:chOff x="-3175" y="-19050"/>
            <a:chExt cx="12201525" cy="6883400"/>
          </a:xfrm>
        </p:grpSpPr>
        <p:sp>
          <p:nvSpPr>
            <p:cNvPr id="19" name="Google Shape;19;p28"/>
            <p:cNvSpPr/>
            <p:nvPr/>
          </p:nvSpPr>
          <p:spPr>
            <a:xfrm>
              <a:off x="1560513" y="-19050"/>
              <a:ext cx="10028237" cy="6883400"/>
            </a:xfrm>
            <a:custGeom>
              <a:avLst/>
              <a:gdLst/>
              <a:ahLst/>
              <a:cxnLst/>
              <a:rect l="l" t="t" r="r" b="b"/>
              <a:pathLst>
                <a:path w="3154" h="2164" extrusionOk="0">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8"/>
            <p:cNvSpPr/>
            <p:nvPr/>
          </p:nvSpPr>
          <p:spPr>
            <a:xfrm>
              <a:off x="0" y="0"/>
              <a:ext cx="11633200" cy="6861175"/>
            </a:xfrm>
            <a:custGeom>
              <a:avLst/>
              <a:gdLst/>
              <a:ahLst/>
              <a:cxnLst/>
              <a:rect l="l" t="t" r="r" b="b"/>
              <a:pathLst>
                <a:path w="3661" h="2158" extrusionOk="0">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8"/>
            <p:cNvSpPr/>
            <p:nvPr/>
          </p:nvSpPr>
          <p:spPr>
            <a:xfrm>
              <a:off x="-3175" y="0"/>
              <a:ext cx="12201525" cy="4895850"/>
            </a:xfrm>
            <a:custGeom>
              <a:avLst/>
              <a:gdLst/>
              <a:ahLst/>
              <a:cxnLst/>
              <a:rect l="l" t="t" r="r" b="b"/>
              <a:pathLst>
                <a:path w="3843" h="1540" extrusionOk="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8"/>
          <p:cNvSpPr txBox="1">
            <a:spLocks noGrp="1"/>
          </p:cNvSpPr>
          <p:nvPr>
            <p:ph type="dt" idx="10"/>
          </p:nvPr>
        </p:nvSpPr>
        <p:spPr>
          <a:xfrm>
            <a:off x="8973319" y="6442524"/>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4032210" y="644252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466432" y="6442524"/>
            <a:ext cx="275537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1pPr>
            <a:lvl2pPr marL="0" lvl="1"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2pPr>
            <a:lvl3pPr marL="0" lvl="2"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3pPr>
            <a:lvl4pPr marL="0" lvl="3"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4pPr>
            <a:lvl5pPr marL="0" lvl="4"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5pPr>
            <a:lvl6pPr marL="0" lvl="5"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6pPr>
            <a:lvl7pPr marL="0" lvl="6"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7pPr>
            <a:lvl8pPr marL="0" lvl="7"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8pPr>
            <a:lvl9pPr marL="0" lvl="8" indent="0" algn="l">
              <a:spcBef>
                <a:spcPts val="0"/>
              </a:spcBef>
              <a:buNone/>
              <a:defRPr sz="1200" b="0" i="0" u="none" strike="noStrike" cap="none">
                <a:solidFill>
                  <a:srgbClr val="3071C3"/>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grpSp>
        <p:nvGrpSpPr>
          <p:cNvPr id="25" name="Google Shape;25;p28" title="Text Container Shape"/>
          <p:cNvGrpSpPr/>
          <p:nvPr/>
        </p:nvGrpSpPr>
        <p:grpSpPr>
          <a:xfrm>
            <a:off x="7320300" y="467784"/>
            <a:ext cx="4875213" cy="5922963"/>
            <a:chOff x="7320300" y="467784"/>
            <a:chExt cx="4875213" cy="5922963"/>
          </a:xfrm>
        </p:grpSpPr>
        <p:sp>
          <p:nvSpPr>
            <p:cNvPr id="26" name="Google Shape;26;p28"/>
            <p:cNvSpPr/>
            <p:nvPr/>
          </p:nvSpPr>
          <p:spPr>
            <a:xfrm>
              <a:off x="7320300" y="467784"/>
              <a:ext cx="4875213" cy="5922963"/>
            </a:xfrm>
            <a:custGeom>
              <a:avLst/>
              <a:gdLst/>
              <a:ahLst/>
              <a:cxnLst/>
              <a:rect l="l" t="t" r="r" b="b"/>
              <a:pathLst>
                <a:path w="3071" h="3731" extrusionOk="0">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366092"/>
            </a:solidFill>
            <a:ln>
              <a:noFill/>
            </a:ln>
          </p:spPr>
        </p:sp>
        <p:sp>
          <p:nvSpPr>
            <p:cNvPr id="27" name="Google Shape;27;p28"/>
            <p:cNvSpPr/>
            <p:nvPr/>
          </p:nvSpPr>
          <p:spPr>
            <a:xfrm>
              <a:off x="7505469" y="661988"/>
              <a:ext cx="4686300" cy="5543550"/>
            </a:xfrm>
            <a:custGeom>
              <a:avLst/>
              <a:gdLst/>
              <a:ahLst/>
              <a:cxnLst/>
              <a:rect l="l" t="t" r="r" b="b"/>
              <a:pathLst>
                <a:path w="2952" h="3492" extrusionOk="0">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lt2"/>
            </a:solidFill>
            <a:ln>
              <a:noFill/>
            </a:ln>
          </p:spPr>
        </p:sp>
        <p:cxnSp>
          <p:nvCxnSpPr>
            <p:cNvPr id="28" name="Google Shape;28;p28"/>
            <p:cNvCxnSpPr/>
            <p:nvPr/>
          </p:nvCxnSpPr>
          <p:spPr>
            <a:xfrm>
              <a:off x="8013399" y="4629095"/>
              <a:ext cx="694944" cy="0"/>
            </a:xfrm>
            <a:prstGeom prst="straightConnector1">
              <a:avLst/>
            </a:prstGeom>
            <a:noFill/>
            <a:ln w="38100" cap="flat" cmpd="sng">
              <a:solidFill>
                <a:schemeClr val="lt2"/>
              </a:solidFill>
              <a:prstDash val="solid"/>
              <a:round/>
              <a:headEnd type="none" w="sm" len="sm"/>
              <a:tailEnd type="none" w="sm" len="sm"/>
            </a:ln>
          </p:spPr>
        </p:cxnSp>
      </p:grpSp>
      <p:sp>
        <p:nvSpPr>
          <p:cNvPr id="29" name="Google Shape;29;p28"/>
          <p:cNvSpPr txBox="1">
            <a:spLocks noGrp="1"/>
          </p:cNvSpPr>
          <p:nvPr>
            <p:ph type="ctrTitle"/>
          </p:nvPr>
        </p:nvSpPr>
        <p:spPr>
          <a:xfrm>
            <a:off x="7920752" y="1023867"/>
            <a:ext cx="3793678" cy="3349641"/>
          </a:xfrm>
          <a:prstGeom prst="rect">
            <a:avLst/>
          </a:prstGeom>
          <a:noFill/>
          <a:ln>
            <a:noFill/>
          </a:ln>
        </p:spPr>
        <p:txBody>
          <a:bodyPr spcFirstLastPara="1" wrap="square" lIns="91425" tIns="45700" rIns="91425" bIns="45700" anchor="t" anchorCtr="0">
            <a:normAutofit/>
          </a:bodyPr>
          <a:lstStyle>
            <a:lvl1pPr lvl="0" algn="l">
              <a:lnSpc>
                <a:spcPct val="105000"/>
              </a:lnSpc>
              <a:spcBef>
                <a:spcPts val="0"/>
              </a:spcBef>
              <a:spcAft>
                <a:spcPts val="0"/>
              </a:spcAft>
              <a:buClr>
                <a:schemeClr val="lt2"/>
              </a:buClr>
              <a:buSzPts val="3900"/>
              <a:buFont typeface="Century Schoolbook"/>
              <a:buNone/>
              <a:defRPr sz="39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subTitle" idx="1"/>
          </p:nvPr>
        </p:nvSpPr>
        <p:spPr>
          <a:xfrm>
            <a:off x="7920752" y="4945377"/>
            <a:ext cx="3793678" cy="1037760"/>
          </a:xfrm>
          <a:prstGeom prst="rect">
            <a:avLst/>
          </a:prstGeom>
          <a:noFill/>
          <a:ln>
            <a:noFill/>
          </a:ln>
        </p:spPr>
        <p:txBody>
          <a:bodyPr spcFirstLastPara="1" wrap="square" lIns="91425" tIns="45700" rIns="91425" bIns="45700" anchor="t" anchorCtr="0">
            <a:normAutofit/>
          </a:bodyPr>
          <a:lstStyle>
            <a:lvl1pPr lvl="0" algn="l">
              <a:lnSpc>
                <a:spcPct val="130000"/>
              </a:lnSpc>
              <a:spcBef>
                <a:spcPts val="930"/>
              </a:spcBef>
              <a:spcAft>
                <a:spcPts val="0"/>
              </a:spcAft>
              <a:buClr>
                <a:schemeClr val="lt2"/>
              </a:buClr>
              <a:buSzPts val="2000"/>
              <a:buNone/>
              <a:defRPr sz="2000">
                <a:solidFill>
                  <a:schemeClr val="lt2"/>
                </a:solidFill>
              </a:defRPr>
            </a:lvl1pPr>
            <a:lvl2pPr lvl="1" algn="ctr">
              <a:lnSpc>
                <a:spcPct val="111000"/>
              </a:lnSpc>
              <a:spcBef>
                <a:spcPts val="930"/>
              </a:spcBef>
              <a:spcAft>
                <a:spcPts val="0"/>
              </a:spcAft>
              <a:buClr>
                <a:srgbClr val="3071C3"/>
              </a:buClr>
              <a:buSzPts val="2000"/>
              <a:buNone/>
              <a:defRPr sz="2000"/>
            </a:lvl2pPr>
            <a:lvl3pPr lvl="2" algn="ctr">
              <a:lnSpc>
                <a:spcPct val="111000"/>
              </a:lnSpc>
              <a:spcBef>
                <a:spcPts val="930"/>
              </a:spcBef>
              <a:spcAft>
                <a:spcPts val="0"/>
              </a:spcAft>
              <a:buClr>
                <a:srgbClr val="3071C3"/>
              </a:buClr>
              <a:buSzPts val="1800"/>
              <a:buNone/>
              <a:defRPr sz="1800"/>
            </a:lvl3pPr>
            <a:lvl4pPr lvl="3" algn="ctr">
              <a:lnSpc>
                <a:spcPct val="111000"/>
              </a:lnSpc>
              <a:spcBef>
                <a:spcPts val="930"/>
              </a:spcBef>
              <a:spcAft>
                <a:spcPts val="0"/>
              </a:spcAft>
              <a:buClr>
                <a:srgbClr val="3071C3"/>
              </a:buClr>
              <a:buSzPts val="1600"/>
              <a:buNone/>
              <a:defRPr sz="1600"/>
            </a:lvl4pPr>
            <a:lvl5pPr lvl="4" algn="ctr">
              <a:lnSpc>
                <a:spcPct val="111000"/>
              </a:lnSpc>
              <a:spcBef>
                <a:spcPts val="930"/>
              </a:spcBef>
              <a:spcAft>
                <a:spcPts val="0"/>
              </a:spcAft>
              <a:buClr>
                <a:srgbClr val="3071C3"/>
              </a:buClr>
              <a:buSzPts val="1600"/>
              <a:buNone/>
              <a:defRPr sz="1600"/>
            </a:lvl5pPr>
            <a:lvl6pPr lvl="5" algn="ctr">
              <a:lnSpc>
                <a:spcPct val="111000"/>
              </a:lnSpc>
              <a:spcBef>
                <a:spcPts val="930"/>
              </a:spcBef>
              <a:spcAft>
                <a:spcPts val="0"/>
              </a:spcAft>
              <a:buClr>
                <a:srgbClr val="366092"/>
              </a:buClr>
              <a:buSzPts val="1600"/>
              <a:buNone/>
              <a:defRPr sz="1600"/>
            </a:lvl6pPr>
            <a:lvl7pPr lvl="6" algn="ctr">
              <a:lnSpc>
                <a:spcPct val="111000"/>
              </a:lnSpc>
              <a:spcBef>
                <a:spcPts val="930"/>
              </a:spcBef>
              <a:spcAft>
                <a:spcPts val="0"/>
              </a:spcAft>
              <a:buClr>
                <a:srgbClr val="366092"/>
              </a:buClr>
              <a:buSzPts val="1600"/>
              <a:buNone/>
              <a:defRPr sz="1600"/>
            </a:lvl7pPr>
            <a:lvl8pPr lvl="7" algn="ctr">
              <a:lnSpc>
                <a:spcPct val="111000"/>
              </a:lnSpc>
              <a:spcBef>
                <a:spcPts val="930"/>
              </a:spcBef>
              <a:spcAft>
                <a:spcPts val="0"/>
              </a:spcAft>
              <a:buClr>
                <a:srgbClr val="366092"/>
              </a:buClr>
              <a:buSzPts val="1600"/>
              <a:buNone/>
              <a:defRPr sz="1600"/>
            </a:lvl8pPr>
            <a:lvl9pPr lvl="8" algn="ctr">
              <a:lnSpc>
                <a:spcPct val="111000"/>
              </a:lnSpc>
              <a:spcBef>
                <a:spcPts val="930"/>
              </a:spcBef>
              <a:spcAft>
                <a:spcPts val="0"/>
              </a:spcAft>
              <a:buClr>
                <a:srgbClr val="366092"/>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39"/>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3071C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9"/>
          <p:cNvSpPr txBox="1">
            <a:spLocks noGrp="1"/>
          </p:cNvSpPr>
          <p:nvPr>
            <p:ph type="body" idx="1"/>
          </p:nvPr>
        </p:nvSpPr>
        <p:spPr>
          <a:xfrm rot="5400000">
            <a:off x="5493234" y="-121133"/>
            <a:ext cx="3651504" cy="877057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3071C3"/>
              </a:buClr>
              <a:buSzPts val="1800"/>
              <a:buChar char="–"/>
              <a:defRPr/>
            </a:lvl1pPr>
            <a:lvl2pPr marL="914400" lvl="1" indent="-342900" algn="l">
              <a:lnSpc>
                <a:spcPct val="111000"/>
              </a:lnSpc>
              <a:spcBef>
                <a:spcPts val="930"/>
              </a:spcBef>
              <a:spcAft>
                <a:spcPts val="0"/>
              </a:spcAft>
              <a:buClr>
                <a:srgbClr val="3071C3"/>
              </a:buClr>
              <a:buSzPts val="1800"/>
              <a:buChar char="–"/>
              <a:defRPr/>
            </a:lvl2pPr>
            <a:lvl3pPr marL="1371600" lvl="2" indent="-342900" algn="l">
              <a:lnSpc>
                <a:spcPct val="111000"/>
              </a:lnSpc>
              <a:spcBef>
                <a:spcPts val="930"/>
              </a:spcBef>
              <a:spcAft>
                <a:spcPts val="0"/>
              </a:spcAft>
              <a:buClr>
                <a:srgbClr val="3071C3"/>
              </a:buClr>
              <a:buSzPts val="1800"/>
              <a:buChar char="–"/>
              <a:defRPr/>
            </a:lvl3pPr>
            <a:lvl4pPr marL="1828800" lvl="3" indent="-342900" algn="l">
              <a:lnSpc>
                <a:spcPct val="111000"/>
              </a:lnSpc>
              <a:spcBef>
                <a:spcPts val="930"/>
              </a:spcBef>
              <a:spcAft>
                <a:spcPts val="0"/>
              </a:spcAft>
              <a:buClr>
                <a:srgbClr val="3071C3"/>
              </a:buClr>
              <a:buSzPts val="1800"/>
              <a:buChar char="–"/>
              <a:defRPr/>
            </a:lvl4pPr>
            <a:lvl5pPr marL="2286000" lvl="4" indent="-342900" algn="l">
              <a:lnSpc>
                <a:spcPct val="111000"/>
              </a:lnSpc>
              <a:spcBef>
                <a:spcPts val="930"/>
              </a:spcBef>
              <a:spcAft>
                <a:spcPts val="0"/>
              </a:spcAft>
              <a:buClr>
                <a:srgbClr val="3071C3"/>
              </a:buClr>
              <a:buSzPts val="1800"/>
              <a:buChar char="–"/>
              <a:defRPr/>
            </a:lvl5pPr>
            <a:lvl6pPr marL="2743200" lvl="5" indent="-342900" algn="l">
              <a:lnSpc>
                <a:spcPct val="111000"/>
              </a:lnSpc>
              <a:spcBef>
                <a:spcPts val="930"/>
              </a:spcBef>
              <a:spcAft>
                <a:spcPts val="0"/>
              </a:spcAft>
              <a:buClr>
                <a:srgbClr val="366092"/>
              </a:buClr>
              <a:buSzPts val="1800"/>
              <a:buChar char="–"/>
              <a:defRPr/>
            </a:lvl6pPr>
            <a:lvl7pPr marL="3200400" lvl="6" indent="-342900" algn="l">
              <a:lnSpc>
                <a:spcPct val="111000"/>
              </a:lnSpc>
              <a:spcBef>
                <a:spcPts val="930"/>
              </a:spcBef>
              <a:spcAft>
                <a:spcPts val="0"/>
              </a:spcAft>
              <a:buClr>
                <a:srgbClr val="366092"/>
              </a:buClr>
              <a:buSzPts val="1800"/>
              <a:buChar char="–"/>
              <a:defRPr/>
            </a:lvl7pPr>
            <a:lvl8pPr marL="3657600" lvl="7" indent="-342900" algn="l">
              <a:lnSpc>
                <a:spcPct val="111000"/>
              </a:lnSpc>
              <a:spcBef>
                <a:spcPts val="930"/>
              </a:spcBef>
              <a:spcAft>
                <a:spcPts val="0"/>
              </a:spcAft>
              <a:buClr>
                <a:srgbClr val="366092"/>
              </a:buClr>
              <a:buSzPts val="1800"/>
              <a:buChar char="–"/>
              <a:defRPr/>
            </a:lvl8pPr>
            <a:lvl9pPr marL="4114800" lvl="8" indent="-342900" algn="l">
              <a:lnSpc>
                <a:spcPct val="111000"/>
              </a:lnSpc>
              <a:spcBef>
                <a:spcPts val="930"/>
              </a:spcBef>
              <a:spcAft>
                <a:spcPts val="0"/>
              </a:spcAft>
              <a:buClr>
                <a:srgbClr val="366092"/>
              </a:buClr>
              <a:buSzPts val="1800"/>
              <a:buChar char="–"/>
              <a:defRPr/>
            </a:lvl9pPr>
          </a:lstStyle>
          <a:p>
            <a:endParaRPr/>
          </a:p>
        </p:txBody>
      </p:sp>
      <p:sp>
        <p:nvSpPr>
          <p:cNvPr id="93" name="Google Shape;93;p39"/>
          <p:cNvSpPr txBox="1">
            <a:spLocks noGrp="1"/>
          </p:cNvSpPr>
          <p:nvPr>
            <p:ph type="dt" idx="10"/>
          </p:nvPr>
        </p:nvSpPr>
        <p:spPr>
          <a:xfrm>
            <a:off x="8961071" y="629661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9"/>
          <p:cNvSpPr txBox="1">
            <a:spLocks noGrp="1"/>
          </p:cNvSpPr>
          <p:nvPr>
            <p:ph type="ftr" idx="11"/>
          </p:nvPr>
        </p:nvSpPr>
        <p:spPr>
          <a:xfrm>
            <a:off x="2933699" y="6296615"/>
            <a:ext cx="5667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9"/>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0"/>
          <p:cNvSpPr/>
          <p:nvPr/>
        </p:nvSpPr>
        <p:spPr>
          <a:xfrm>
            <a:off x="0" y="0"/>
            <a:ext cx="11718925" cy="6861175"/>
          </a:xfrm>
          <a:custGeom>
            <a:avLst/>
            <a:gdLst/>
            <a:ahLst/>
            <a:cxnLst/>
            <a:rect l="l" t="t" r="r" b="b"/>
            <a:pathLst>
              <a:path w="3688" h="2158" extrusionOk="0">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rgbClr val="C2D59B">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0"/>
          <p:cNvSpPr txBox="1">
            <a:spLocks noGrp="1"/>
          </p:cNvSpPr>
          <p:nvPr>
            <p:ph type="title"/>
          </p:nvPr>
        </p:nvSpPr>
        <p:spPr>
          <a:xfrm rot="5400000">
            <a:off x="7393812" y="2391190"/>
            <a:ext cx="5339932" cy="157162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3071C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0"/>
          <p:cNvSpPr txBox="1">
            <a:spLocks noGrp="1"/>
          </p:cNvSpPr>
          <p:nvPr>
            <p:ph type="body" idx="1"/>
          </p:nvPr>
        </p:nvSpPr>
        <p:spPr>
          <a:xfrm rot="5400000">
            <a:off x="3252190" y="205883"/>
            <a:ext cx="5322596" cy="5959577"/>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3071C3"/>
              </a:buClr>
              <a:buSzPts val="1800"/>
              <a:buChar char="–"/>
              <a:defRPr/>
            </a:lvl1pPr>
            <a:lvl2pPr marL="914400" lvl="1" indent="-342900" algn="l">
              <a:lnSpc>
                <a:spcPct val="111000"/>
              </a:lnSpc>
              <a:spcBef>
                <a:spcPts val="930"/>
              </a:spcBef>
              <a:spcAft>
                <a:spcPts val="0"/>
              </a:spcAft>
              <a:buClr>
                <a:srgbClr val="3071C3"/>
              </a:buClr>
              <a:buSzPts val="1800"/>
              <a:buChar char="–"/>
              <a:defRPr/>
            </a:lvl2pPr>
            <a:lvl3pPr marL="1371600" lvl="2" indent="-342900" algn="l">
              <a:lnSpc>
                <a:spcPct val="111000"/>
              </a:lnSpc>
              <a:spcBef>
                <a:spcPts val="930"/>
              </a:spcBef>
              <a:spcAft>
                <a:spcPts val="0"/>
              </a:spcAft>
              <a:buClr>
                <a:srgbClr val="3071C3"/>
              </a:buClr>
              <a:buSzPts val="1800"/>
              <a:buChar char="–"/>
              <a:defRPr/>
            </a:lvl3pPr>
            <a:lvl4pPr marL="1828800" lvl="3" indent="-342900" algn="l">
              <a:lnSpc>
                <a:spcPct val="111000"/>
              </a:lnSpc>
              <a:spcBef>
                <a:spcPts val="930"/>
              </a:spcBef>
              <a:spcAft>
                <a:spcPts val="0"/>
              </a:spcAft>
              <a:buClr>
                <a:srgbClr val="3071C3"/>
              </a:buClr>
              <a:buSzPts val="1800"/>
              <a:buChar char="–"/>
              <a:defRPr/>
            </a:lvl4pPr>
            <a:lvl5pPr marL="2286000" lvl="4" indent="-342900" algn="l">
              <a:lnSpc>
                <a:spcPct val="111000"/>
              </a:lnSpc>
              <a:spcBef>
                <a:spcPts val="930"/>
              </a:spcBef>
              <a:spcAft>
                <a:spcPts val="0"/>
              </a:spcAft>
              <a:buClr>
                <a:srgbClr val="3071C3"/>
              </a:buClr>
              <a:buSzPts val="1800"/>
              <a:buChar char="–"/>
              <a:defRPr/>
            </a:lvl5pPr>
            <a:lvl6pPr marL="2743200" lvl="5" indent="-342900" algn="l">
              <a:lnSpc>
                <a:spcPct val="111000"/>
              </a:lnSpc>
              <a:spcBef>
                <a:spcPts val="930"/>
              </a:spcBef>
              <a:spcAft>
                <a:spcPts val="0"/>
              </a:spcAft>
              <a:buClr>
                <a:srgbClr val="366092"/>
              </a:buClr>
              <a:buSzPts val="1800"/>
              <a:buChar char="–"/>
              <a:defRPr/>
            </a:lvl6pPr>
            <a:lvl7pPr marL="3200400" lvl="6" indent="-342900" algn="l">
              <a:lnSpc>
                <a:spcPct val="111000"/>
              </a:lnSpc>
              <a:spcBef>
                <a:spcPts val="930"/>
              </a:spcBef>
              <a:spcAft>
                <a:spcPts val="0"/>
              </a:spcAft>
              <a:buClr>
                <a:srgbClr val="366092"/>
              </a:buClr>
              <a:buSzPts val="1800"/>
              <a:buChar char="–"/>
              <a:defRPr/>
            </a:lvl7pPr>
            <a:lvl8pPr marL="3657600" lvl="7" indent="-342900" algn="l">
              <a:lnSpc>
                <a:spcPct val="111000"/>
              </a:lnSpc>
              <a:spcBef>
                <a:spcPts val="930"/>
              </a:spcBef>
              <a:spcAft>
                <a:spcPts val="0"/>
              </a:spcAft>
              <a:buClr>
                <a:srgbClr val="366092"/>
              </a:buClr>
              <a:buSzPts val="1800"/>
              <a:buChar char="–"/>
              <a:defRPr/>
            </a:lvl8pPr>
            <a:lvl9pPr marL="4114800" lvl="8" indent="-342900" algn="l">
              <a:lnSpc>
                <a:spcPct val="111000"/>
              </a:lnSpc>
              <a:spcBef>
                <a:spcPts val="930"/>
              </a:spcBef>
              <a:spcAft>
                <a:spcPts val="0"/>
              </a:spcAft>
              <a:buClr>
                <a:srgbClr val="366092"/>
              </a:buClr>
              <a:buSzPts val="1800"/>
              <a:buChar char="–"/>
              <a:defRPr/>
            </a:lvl9pPr>
          </a:lstStyle>
          <a:p>
            <a:endParaRPr/>
          </a:p>
        </p:txBody>
      </p:sp>
      <p:sp>
        <p:nvSpPr>
          <p:cNvPr id="100" name="Google Shape;100;p40"/>
          <p:cNvSpPr txBox="1">
            <a:spLocks noGrp="1"/>
          </p:cNvSpPr>
          <p:nvPr>
            <p:ph type="dt" idx="10"/>
          </p:nvPr>
        </p:nvSpPr>
        <p:spPr>
          <a:xfrm>
            <a:off x="9277965" y="6296615"/>
            <a:ext cx="250599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0"/>
          <p:cNvSpPr txBox="1">
            <a:spLocks noGrp="1"/>
          </p:cNvSpPr>
          <p:nvPr>
            <p:ph type="ftr" idx="11"/>
          </p:nvPr>
        </p:nvSpPr>
        <p:spPr>
          <a:xfrm>
            <a:off x="2933699" y="6296615"/>
            <a:ext cx="59595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0"/>
          <p:cNvSpPr txBox="1">
            <a:spLocks noGrp="1"/>
          </p:cNvSpPr>
          <p:nvPr>
            <p:ph type="sldNum" idx="12"/>
          </p:nvPr>
        </p:nvSpPr>
        <p:spPr>
          <a:xfrm rot="5400000">
            <a:off x="8734643" y="2853201"/>
            <a:ext cx="5383267" cy="604269"/>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sz="4400">
                <a:solidFill>
                  <a:srgbClr val="3071C3"/>
                </a:solidFill>
                <a:latin typeface="Century Schoolbook"/>
                <a:ea typeface="Century Schoolbook"/>
                <a:cs typeface="Century Schoolbook"/>
                <a:sym typeface="Century Schoolbook"/>
              </a:defRPr>
            </a:lvl1pPr>
            <a:lvl2pPr marL="0" lvl="1" indent="0" algn="l">
              <a:spcBef>
                <a:spcPts val="0"/>
              </a:spcBef>
              <a:buNone/>
              <a:defRPr sz="4400">
                <a:solidFill>
                  <a:srgbClr val="3071C3"/>
                </a:solidFill>
                <a:latin typeface="Century Schoolbook"/>
                <a:ea typeface="Century Schoolbook"/>
                <a:cs typeface="Century Schoolbook"/>
                <a:sym typeface="Century Schoolbook"/>
              </a:defRPr>
            </a:lvl2pPr>
            <a:lvl3pPr marL="0" lvl="2" indent="0" algn="l">
              <a:spcBef>
                <a:spcPts val="0"/>
              </a:spcBef>
              <a:buNone/>
              <a:defRPr sz="4400">
                <a:solidFill>
                  <a:srgbClr val="3071C3"/>
                </a:solidFill>
                <a:latin typeface="Century Schoolbook"/>
                <a:ea typeface="Century Schoolbook"/>
                <a:cs typeface="Century Schoolbook"/>
                <a:sym typeface="Century Schoolbook"/>
              </a:defRPr>
            </a:lvl3pPr>
            <a:lvl4pPr marL="0" lvl="3" indent="0" algn="l">
              <a:spcBef>
                <a:spcPts val="0"/>
              </a:spcBef>
              <a:buNone/>
              <a:defRPr sz="4400">
                <a:solidFill>
                  <a:srgbClr val="3071C3"/>
                </a:solidFill>
                <a:latin typeface="Century Schoolbook"/>
                <a:ea typeface="Century Schoolbook"/>
                <a:cs typeface="Century Schoolbook"/>
                <a:sym typeface="Century Schoolbook"/>
              </a:defRPr>
            </a:lvl4pPr>
            <a:lvl5pPr marL="0" lvl="4" indent="0" algn="l">
              <a:spcBef>
                <a:spcPts val="0"/>
              </a:spcBef>
              <a:buNone/>
              <a:defRPr sz="4400">
                <a:solidFill>
                  <a:srgbClr val="3071C3"/>
                </a:solidFill>
                <a:latin typeface="Century Schoolbook"/>
                <a:ea typeface="Century Schoolbook"/>
                <a:cs typeface="Century Schoolbook"/>
                <a:sym typeface="Century Schoolbook"/>
              </a:defRPr>
            </a:lvl5pPr>
            <a:lvl6pPr marL="0" lvl="5" indent="0" algn="l">
              <a:spcBef>
                <a:spcPts val="0"/>
              </a:spcBef>
              <a:buNone/>
              <a:defRPr sz="4400">
                <a:solidFill>
                  <a:srgbClr val="3071C3"/>
                </a:solidFill>
                <a:latin typeface="Century Schoolbook"/>
                <a:ea typeface="Century Schoolbook"/>
                <a:cs typeface="Century Schoolbook"/>
                <a:sym typeface="Century Schoolbook"/>
              </a:defRPr>
            </a:lvl6pPr>
            <a:lvl7pPr marL="0" lvl="6" indent="0" algn="l">
              <a:spcBef>
                <a:spcPts val="0"/>
              </a:spcBef>
              <a:buNone/>
              <a:defRPr sz="4400">
                <a:solidFill>
                  <a:srgbClr val="3071C3"/>
                </a:solidFill>
                <a:latin typeface="Century Schoolbook"/>
                <a:ea typeface="Century Schoolbook"/>
                <a:cs typeface="Century Schoolbook"/>
                <a:sym typeface="Century Schoolbook"/>
              </a:defRPr>
            </a:lvl7pPr>
            <a:lvl8pPr marL="0" lvl="7" indent="0" algn="l">
              <a:spcBef>
                <a:spcPts val="0"/>
              </a:spcBef>
              <a:buNone/>
              <a:defRPr sz="4400">
                <a:solidFill>
                  <a:srgbClr val="3071C3"/>
                </a:solidFill>
                <a:latin typeface="Century Schoolbook"/>
                <a:ea typeface="Century Schoolbook"/>
                <a:cs typeface="Century Schoolbook"/>
                <a:sym typeface="Century Schoolbook"/>
              </a:defRPr>
            </a:lvl8pPr>
            <a:lvl9pPr marL="0" lvl="8" indent="0" algn="l">
              <a:spcBef>
                <a:spcPts val="0"/>
              </a:spcBef>
              <a:buNone/>
              <a:defRPr sz="4400">
                <a:solidFill>
                  <a:srgbClr val="3071C3"/>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cxnSp>
        <p:nvCxnSpPr>
          <p:cNvPr id="103" name="Google Shape;103;p40" title="Rule Line"/>
          <p:cNvCxnSpPr/>
          <p:nvPr/>
        </p:nvCxnSpPr>
        <p:spPr>
          <a:xfrm>
            <a:off x="9111582" y="571502"/>
            <a:ext cx="0" cy="5275467"/>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1"/>
        </a:solidFill>
        <a:effectLst/>
      </p:bgPr>
    </p:bg>
    <p:spTree>
      <p:nvGrpSpPr>
        <p:cNvPr id="1" name="Shape 112"/>
        <p:cNvGrpSpPr/>
        <p:nvPr/>
      </p:nvGrpSpPr>
      <p:grpSpPr>
        <a:xfrm>
          <a:off x="0" y="0"/>
          <a:ext cx="0" cy="0"/>
          <a:chOff x="0" y="0"/>
          <a:chExt cx="0" cy="0"/>
        </a:xfrm>
      </p:grpSpPr>
      <p:sp>
        <p:nvSpPr>
          <p:cNvPr id="113" name="Google Shape;113;p34"/>
          <p:cNvSpPr/>
          <p:nvPr/>
        </p:nvSpPr>
        <p:spPr>
          <a:xfrm>
            <a:off x="-3175" y="-12700"/>
            <a:ext cx="12204700" cy="6872288"/>
          </a:xfrm>
          <a:custGeom>
            <a:avLst/>
            <a:gdLst/>
            <a:ahLst/>
            <a:cxnLst/>
            <a:rect l="l" t="t" r="r" b="b"/>
            <a:pathLst>
              <a:path w="3844" h="2163" extrusionOk="0">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rgbClr val="366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34" title="Text Container Shape"/>
          <p:cNvGrpSpPr/>
          <p:nvPr/>
        </p:nvGrpSpPr>
        <p:grpSpPr>
          <a:xfrm>
            <a:off x="2452688" y="1262063"/>
            <a:ext cx="7286625" cy="4333875"/>
            <a:chOff x="2452688" y="1262063"/>
            <a:chExt cx="7286625" cy="4333875"/>
          </a:xfrm>
        </p:grpSpPr>
        <p:sp>
          <p:nvSpPr>
            <p:cNvPr id="115" name="Google Shape;115;p34"/>
            <p:cNvSpPr/>
            <p:nvPr/>
          </p:nvSpPr>
          <p:spPr>
            <a:xfrm>
              <a:off x="2452688" y="1262063"/>
              <a:ext cx="7286625" cy="4333875"/>
            </a:xfrm>
            <a:custGeom>
              <a:avLst/>
              <a:gdLst/>
              <a:ahLst/>
              <a:cxnLst/>
              <a:rect l="l" t="t" r="r" b="b"/>
              <a:pathLst>
                <a:path w="4590" h="2730" extrusionOk="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dk2"/>
            </a:solidFill>
            <a:ln>
              <a:noFill/>
            </a:ln>
          </p:spPr>
        </p:sp>
        <p:sp>
          <p:nvSpPr>
            <p:cNvPr id="116" name="Google Shape;116;p34"/>
            <p:cNvSpPr/>
            <p:nvPr/>
          </p:nvSpPr>
          <p:spPr>
            <a:xfrm>
              <a:off x="2643188" y="1452563"/>
              <a:ext cx="6905625" cy="3952875"/>
            </a:xfrm>
            <a:custGeom>
              <a:avLst/>
              <a:gdLst/>
              <a:ahLst/>
              <a:cxnLst/>
              <a:rect l="l" t="t" r="r" b="b"/>
              <a:pathLst>
                <a:path w="4350" h="2490" extrusionOk="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a:noFill/>
            </a:ln>
          </p:spPr>
        </p:sp>
        <p:cxnSp>
          <p:nvCxnSpPr>
            <p:cNvPr id="117" name="Google Shape;117;p34"/>
            <p:cNvCxnSpPr/>
            <p:nvPr/>
          </p:nvCxnSpPr>
          <p:spPr>
            <a:xfrm>
              <a:off x="5410200" y="3862794"/>
              <a:ext cx="1371600" cy="0"/>
            </a:xfrm>
            <a:prstGeom prst="straightConnector1">
              <a:avLst/>
            </a:prstGeom>
            <a:noFill/>
            <a:ln w="38100" cap="flat" cmpd="sng">
              <a:solidFill>
                <a:schemeClr val="accent1"/>
              </a:solidFill>
              <a:prstDash val="solid"/>
              <a:round/>
              <a:headEnd type="none" w="sm" len="sm"/>
              <a:tailEnd type="none" w="sm" len="sm"/>
            </a:ln>
          </p:spPr>
        </p:cxnSp>
      </p:grpSp>
      <p:sp>
        <p:nvSpPr>
          <p:cNvPr id="118" name="Google Shape;118;p34"/>
          <p:cNvSpPr txBox="1">
            <a:spLocks noGrp="1"/>
          </p:cNvSpPr>
          <p:nvPr>
            <p:ph type="dt" idx="10"/>
          </p:nvPr>
        </p:nvSpPr>
        <p:spPr>
          <a:xfrm>
            <a:off x="8984743" y="629673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4"/>
          <p:cNvSpPr txBox="1">
            <a:spLocks noGrp="1"/>
          </p:cNvSpPr>
          <p:nvPr>
            <p:ph type="ftr" idx="11"/>
          </p:nvPr>
        </p:nvSpPr>
        <p:spPr>
          <a:xfrm>
            <a:off x="4040910" y="629673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4"/>
          <p:cNvSpPr txBox="1">
            <a:spLocks noGrp="1"/>
          </p:cNvSpPr>
          <p:nvPr>
            <p:ph type="sldNum" idx="12"/>
          </p:nvPr>
        </p:nvSpPr>
        <p:spPr>
          <a:xfrm>
            <a:off x="464076" y="6296730"/>
            <a:ext cx="278154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entury Schoolbook"/>
                <a:ea typeface="Century Schoolbook"/>
                <a:cs typeface="Century Schoolbook"/>
                <a:sym typeface="Century Schoolbook"/>
              </a:defRPr>
            </a:lvl1pPr>
            <a:lvl2pPr marL="0" lvl="1" indent="0" algn="l">
              <a:spcBef>
                <a:spcPts val="0"/>
              </a:spcBef>
              <a:buNone/>
              <a:defRPr sz="1200">
                <a:solidFill>
                  <a:schemeClr val="dk2"/>
                </a:solidFill>
                <a:latin typeface="Century Schoolbook"/>
                <a:ea typeface="Century Schoolbook"/>
                <a:cs typeface="Century Schoolbook"/>
                <a:sym typeface="Century Schoolbook"/>
              </a:defRPr>
            </a:lvl2pPr>
            <a:lvl3pPr marL="0" lvl="2" indent="0" algn="l">
              <a:spcBef>
                <a:spcPts val="0"/>
              </a:spcBef>
              <a:buNone/>
              <a:defRPr sz="1200">
                <a:solidFill>
                  <a:schemeClr val="dk2"/>
                </a:solidFill>
                <a:latin typeface="Century Schoolbook"/>
                <a:ea typeface="Century Schoolbook"/>
                <a:cs typeface="Century Schoolbook"/>
                <a:sym typeface="Century Schoolbook"/>
              </a:defRPr>
            </a:lvl3pPr>
            <a:lvl4pPr marL="0" lvl="3" indent="0" algn="l">
              <a:spcBef>
                <a:spcPts val="0"/>
              </a:spcBef>
              <a:buNone/>
              <a:defRPr sz="1200">
                <a:solidFill>
                  <a:schemeClr val="dk2"/>
                </a:solidFill>
                <a:latin typeface="Century Schoolbook"/>
                <a:ea typeface="Century Schoolbook"/>
                <a:cs typeface="Century Schoolbook"/>
                <a:sym typeface="Century Schoolbook"/>
              </a:defRPr>
            </a:lvl4pPr>
            <a:lvl5pPr marL="0" lvl="4" indent="0" algn="l">
              <a:spcBef>
                <a:spcPts val="0"/>
              </a:spcBef>
              <a:buNone/>
              <a:defRPr sz="1200">
                <a:solidFill>
                  <a:schemeClr val="dk2"/>
                </a:solidFill>
                <a:latin typeface="Century Schoolbook"/>
                <a:ea typeface="Century Schoolbook"/>
                <a:cs typeface="Century Schoolbook"/>
                <a:sym typeface="Century Schoolbook"/>
              </a:defRPr>
            </a:lvl5pPr>
            <a:lvl6pPr marL="0" lvl="5" indent="0" algn="l">
              <a:spcBef>
                <a:spcPts val="0"/>
              </a:spcBef>
              <a:buNone/>
              <a:defRPr sz="1200">
                <a:solidFill>
                  <a:schemeClr val="dk2"/>
                </a:solidFill>
                <a:latin typeface="Century Schoolbook"/>
                <a:ea typeface="Century Schoolbook"/>
                <a:cs typeface="Century Schoolbook"/>
                <a:sym typeface="Century Schoolbook"/>
              </a:defRPr>
            </a:lvl6pPr>
            <a:lvl7pPr marL="0" lvl="6" indent="0" algn="l">
              <a:spcBef>
                <a:spcPts val="0"/>
              </a:spcBef>
              <a:buNone/>
              <a:defRPr sz="1200">
                <a:solidFill>
                  <a:schemeClr val="dk2"/>
                </a:solidFill>
                <a:latin typeface="Century Schoolbook"/>
                <a:ea typeface="Century Schoolbook"/>
                <a:cs typeface="Century Schoolbook"/>
                <a:sym typeface="Century Schoolbook"/>
              </a:defRPr>
            </a:lvl7pPr>
            <a:lvl8pPr marL="0" lvl="7" indent="0" algn="l">
              <a:spcBef>
                <a:spcPts val="0"/>
              </a:spcBef>
              <a:buNone/>
              <a:defRPr sz="1200">
                <a:solidFill>
                  <a:schemeClr val="dk2"/>
                </a:solidFill>
                <a:latin typeface="Century Schoolbook"/>
                <a:ea typeface="Century Schoolbook"/>
                <a:cs typeface="Century Schoolbook"/>
                <a:sym typeface="Century Schoolbook"/>
              </a:defRPr>
            </a:lvl8pPr>
            <a:lvl9pPr marL="0" lvl="8" indent="0" algn="l">
              <a:spcBef>
                <a:spcPts val="0"/>
              </a:spcBef>
              <a:buNone/>
              <a:defRPr sz="1200">
                <a:solidFill>
                  <a:schemeClr val="dk2"/>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34"/>
          <p:cNvSpPr txBox="1">
            <a:spLocks noGrp="1"/>
          </p:cNvSpPr>
          <p:nvPr>
            <p:ph type="title"/>
          </p:nvPr>
        </p:nvSpPr>
        <p:spPr>
          <a:xfrm>
            <a:off x="3162301" y="1830579"/>
            <a:ext cx="5859724" cy="1841715"/>
          </a:xfrm>
          <a:prstGeom prst="rect">
            <a:avLst/>
          </a:prstGeom>
          <a:noFill/>
          <a:ln>
            <a:noFill/>
          </a:ln>
        </p:spPr>
        <p:txBody>
          <a:bodyPr spcFirstLastPara="1" wrap="square" lIns="91425" tIns="45700" rIns="91425" bIns="45700" anchor="t" anchorCtr="0">
            <a:normAutofit/>
          </a:bodyPr>
          <a:lstStyle>
            <a:lvl1pPr lvl="0" algn="ctr">
              <a:lnSpc>
                <a:spcPct val="105000"/>
              </a:lnSpc>
              <a:spcBef>
                <a:spcPts val="0"/>
              </a:spcBef>
              <a:spcAft>
                <a:spcPts val="0"/>
              </a:spcAft>
              <a:buClr>
                <a:srgbClr val="F2F0E8"/>
              </a:buClr>
              <a:buSzPts val="3900"/>
              <a:buFont typeface="Century Schoolbook"/>
              <a:buNone/>
              <a:defRPr sz="3900">
                <a:solidFill>
                  <a:srgbClr val="F2F0E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4"/>
          <p:cNvSpPr txBox="1">
            <a:spLocks noGrp="1"/>
          </p:cNvSpPr>
          <p:nvPr>
            <p:ph type="body" idx="1"/>
          </p:nvPr>
        </p:nvSpPr>
        <p:spPr>
          <a:xfrm>
            <a:off x="3814584" y="4176131"/>
            <a:ext cx="4566474" cy="1038807"/>
          </a:xfrm>
          <a:prstGeom prst="rect">
            <a:avLst/>
          </a:prstGeom>
          <a:noFill/>
          <a:ln>
            <a:noFill/>
          </a:ln>
        </p:spPr>
        <p:txBody>
          <a:bodyPr spcFirstLastPara="1" wrap="square" lIns="91425" tIns="45700" rIns="91425" bIns="45700" anchor="t" anchorCtr="0">
            <a:normAutofit/>
          </a:bodyPr>
          <a:lstStyle>
            <a:lvl1pPr marL="457200" lvl="0" indent="-228600" algn="ctr">
              <a:lnSpc>
                <a:spcPct val="130000"/>
              </a:lnSpc>
              <a:spcBef>
                <a:spcPts val="0"/>
              </a:spcBef>
              <a:spcAft>
                <a:spcPts val="0"/>
              </a:spcAft>
              <a:buClr>
                <a:srgbClr val="F2F0E8"/>
              </a:buClr>
              <a:buSzPts val="2000"/>
              <a:buNone/>
              <a:defRPr sz="2000">
                <a:solidFill>
                  <a:srgbClr val="F2F0E8"/>
                </a:solidFill>
              </a:defRPr>
            </a:lvl1pPr>
            <a:lvl2pPr marL="914400" lvl="1" indent="-228600" algn="l">
              <a:lnSpc>
                <a:spcPct val="111000"/>
              </a:lnSpc>
              <a:spcBef>
                <a:spcPts val="930"/>
              </a:spcBef>
              <a:spcAft>
                <a:spcPts val="0"/>
              </a:spcAft>
              <a:buClr>
                <a:schemeClr val="lt1"/>
              </a:buClr>
              <a:buSzPts val="2000"/>
              <a:buNone/>
              <a:defRPr sz="2000">
                <a:solidFill>
                  <a:schemeClr val="lt1"/>
                </a:solidFill>
              </a:defRPr>
            </a:lvl2pPr>
            <a:lvl3pPr marL="1371600" lvl="2" indent="-228600" algn="l">
              <a:lnSpc>
                <a:spcPct val="111000"/>
              </a:lnSpc>
              <a:spcBef>
                <a:spcPts val="930"/>
              </a:spcBef>
              <a:spcAft>
                <a:spcPts val="0"/>
              </a:spcAft>
              <a:buClr>
                <a:schemeClr val="lt1"/>
              </a:buClr>
              <a:buSzPts val="1800"/>
              <a:buNone/>
              <a:defRPr sz="1800">
                <a:solidFill>
                  <a:schemeClr val="lt1"/>
                </a:solidFill>
              </a:defRPr>
            </a:lvl3pPr>
            <a:lvl4pPr marL="1828800" lvl="3" indent="-228600" algn="l">
              <a:lnSpc>
                <a:spcPct val="111000"/>
              </a:lnSpc>
              <a:spcBef>
                <a:spcPts val="930"/>
              </a:spcBef>
              <a:spcAft>
                <a:spcPts val="0"/>
              </a:spcAft>
              <a:buClr>
                <a:schemeClr val="lt1"/>
              </a:buClr>
              <a:buSzPts val="1600"/>
              <a:buNone/>
              <a:defRPr sz="1600">
                <a:solidFill>
                  <a:schemeClr val="lt1"/>
                </a:solidFill>
              </a:defRPr>
            </a:lvl4pPr>
            <a:lvl5pPr marL="2286000" lvl="4" indent="-228600" algn="l">
              <a:lnSpc>
                <a:spcPct val="111000"/>
              </a:lnSpc>
              <a:spcBef>
                <a:spcPts val="930"/>
              </a:spcBef>
              <a:spcAft>
                <a:spcPts val="0"/>
              </a:spcAft>
              <a:buClr>
                <a:schemeClr val="lt1"/>
              </a:buClr>
              <a:buSzPts val="1600"/>
              <a:buNone/>
              <a:defRPr sz="1600">
                <a:solidFill>
                  <a:schemeClr val="lt1"/>
                </a:solidFill>
              </a:defRPr>
            </a:lvl5pPr>
            <a:lvl6pPr marL="2743200" lvl="5" indent="-228600" algn="l">
              <a:lnSpc>
                <a:spcPct val="111000"/>
              </a:lnSpc>
              <a:spcBef>
                <a:spcPts val="930"/>
              </a:spcBef>
              <a:spcAft>
                <a:spcPts val="0"/>
              </a:spcAft>
              <a:buClr>
                <a:schemeClr val="lt1"/>
              </a:buClr>
              <a:buSzPts val="1600"/>
              <a:buNone/>
              <a:defRPr sz="1600">
                <a:solidFill>
                  <a:schemeClr val="lt1"/>
                </a:solidFill>
              </a:defRPr>
            </a:lvl6pPr>
            <a:lvl7pPr marL="3200400" lvl="6" indent="-228600" algn="l">
              <a:lnSpc>
                <a:spcPct val="111000"/>
              </a:lnSpc>
              <a:spcBef>
                <a:spcPts val="930"/>
              </a:spcBef>
              <a:spcAft>
                <a:spcPts val="0"/>
              </a:spcAft>
              <a:buClr>
                <a:schemeClr val="lt1"/>
              </a:buClr>
              <a:buSzPts val="1600"/>
              <a:buNone/>
              <a:defRPr sz="1600">
                <a:solidFill>
                  <a:schemeClr val="lt1"/>
                </a:solidFill>
              </a:defRPr>
            </a:lvl7pPr>
            <a:lvl8pPr marL="3657600" lvl="7" indent="-228600" algn="l">
              <a:lnSpc>
                <a:spcPct val="111000"/>
              </a:lnSpc>
              <a:spcBef>
                <a:spcPts val="930"/>
              </a:spcBef>
              <a:spcAft>
                <a:spcPts val="0"/>
              </a:spcAft>
              <a:buClr>
                <a:schemeClr val="lt1"/>
              </a:buClr>
              <a:buSzPts val="1600"/>
              <a:buNone/>
              <a:defRPr sz="1600">
                <a:solidFill>
                  <a:schemeClr val="lt1"/>
                </a:solidFill>
              </a:defRPr>
            </a:lvl8pPr>
            <a:lvl9pPr marL="4114800" lvl="8" indent="-228600" algn="l">
              <a:lnSpc>
                <a:spcPct val="111000"/>
              </a:lnSpc>
              <a:spcBef>
                <a:spcPts val="93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3071C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2933700" y="2438400"/>
            <a:ext cx="8770571" cy="3651504"/>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3071C3"/>
              </a:buClr>
              <a:buSzPts val="1800"/>
              <a:buChar char="–"/>
              <a:defRPr/>
            </a:lvl1pPr>
            <a:lvl2pPr marL="914400" lvl="1" indent="-342900" algn="l">
              <a:lnSpc>
                <a:spcPct val="111000"/>
              </a:lnSpc>
              <a:spcBef>
                <a:spcPts val="930"/>
              </a:spcBef>
              <a:spcAft>
                <a:spcPts val="0"/>
              </a:spcAft>
              <a:buClr>
                <a:srgbClr val="3071C3"/>
              </a:buClr>
              <a:buSzPts val="1800"/>
              <a:buChar char="–"/>
              <a:defRPr/>
            </a:lvl2pPr>
            <a:lvl3pPr marL="1371600" lvl="2" indent="-342900" algn="l">
              <a:lnSpc>
                <a:spcPct val="111000"/>
              </a:lnSpc>
              <a:spcBef>
                <a:spcPts val="930"/>
              </a:spcBef>
              <a:spcAft>
                <a:spcPts val="0"/>
              </a:spcAft>
              <a:buClr>
                <a:srgbClr val="3071C3"/>
              </a:buClr>
              <a:buSzPts val="1800"/>
              <a:buChar char="–"/>
              <a:defRPr/>
            </a:lvl3pPr>
            <a:lvl4pPr marL="1828800" lvl="3" indent="-342900" algn="l">
              <a:lnSpc>
                <a:spcPct val="111000"/>
              </a:lnSpc>
              <a:spcBef>
                <a:spcPts val="930"/>
              </a:spcBef>
              <a:spcAft>
                <a:spcPts val="0"/>
              </a:spcAft>
              <a:buClr>
                <a:srgbClr val="3071C3"/>
              </a:buClr>
              <a:buSzPts val="1800"/>
              <a:buChar char="–"/>
              <a:defRPr/>
            </a:lvl4pPr>
            <a:lvl5pPr marL="2286000" lvl="4" indent="-342900" algn="l">
              <a:lnSpc>
                <a:spcPct val="111000"/>
              </a:lnSpc>
              <a:spcBef>
                <a:spcPts val="930"/>
              </a:spcBef>
              <a:spcAft>
                <a:spcPts val="0"/>
              </a:spcAft>
              <a:buClr>
                <a:srgbClr val="3071C3"/>
              </a:buClr>
              <a:buSzPts val="1800"/>
              <a:buChar char="–"/>
              <a:defRPr/>
            </a:lvl5pPr>
            <a:lvl6pPr marL="2743200" lvl="5" indent="-342900" algn="l">
              <a:lnSpc>
                <a:spcPct val="111000"/>
              </a:lnSpc>
              <a:spcBef>
                <a:spcPts val="930"/>
              </a:spcBef>
              <a:spcAft>
                <a:spcPts val="0"/>
              </a:spcAft>
              <a:buClr>
                <a:srgbClr val="366092"/>
              </a:buClr>
              <a:buSzPts val="1800"/>
              <a:buChar char="–"/>
              <a:defRPr/>
            </a:lvl6pPr>
            <a:lvl7pPr marL="3200400" lvl="6" indent="-342900" algn="l">
              <a:lnSpc>
                <a:spcPct val="111000"/>
              </a:lnSpc>
              <a:spcBef>
                <a:spcPts val="930"/>
              </a:spcBef>
              <a:spcAft>
                <a:spcPts val="0"/>
              </a:spcAft>
              <a:buClr>
                <a:srgbClr val="366092"/>
              </a:buClr>
              <a:buSzPts val="1800"/>
              <a:buChar char="–"/>
              <a:defRPr/>
            </a:lvl7pPr>
            <a:lvl8pPr marL="3657600" lvl="7" indent="-342900" algn="l">
              <a:lnSpc>
                <a:spcPct val="111000"/>
              </a:lnSpc>
              <a:spcBef>
                <a:spcPts val="930"/>
              </a:spcBef>
              <a:spcAft>
                <a:spcPts val="0"/>
              </a:spcAft>
              <a:buClr>
                <a:srgbClr val="366092"/>
              </a:buClr>
              <a:buSzPts val="1800"/>
              <a:buChar char="–"/>
              <a:defRPr/>
            </a:lvl8pPr>
            <a:lvl9pPr marL="4114800" lvl="8" indent="-342900" algn="l">
              <a:lnSpc>
                <a:spcPct val="111000"/>
              </a:lnSpc>
              <a:spcBef>
                <a:spcPts val="930"/>
              </a:spcBef>
              <a:spcAft>
                <a:spcPts val="0"/>
              </a:spcAft>
              <a:buClr>
                <a:srgbClr val="366092"/>
              </a:buClr>
              <a:buSzPts val="1800"/>
              <a:buChar char="–"/>
              <a:defRPr/>
            </a:lvl9pPr>
          </a:lstStyle>
          <a:p>
            <a:endParaRPr/>
          </a:p>
        </p:txBody>
      </p:sp>
      <p:sp>
        <p:nvSpPr>
          <p:cNvPr id="34" name="Google Shape;34;p29"/>
          <p:cNvSpPr txBox="1">
            <a:spLocks noGrp="1"/>
          </p:cNvSpPr>
          <p:nvPr>
            <p:ph type="dt" idx="10"/>
          </p:nvPr>
        </p:nvSpPr>
        <p:spPr>
          <a:xfrm>
            <a:off x="8961071" y="629661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2933699" y="6296615"/>
            <a:ext cx="5667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3071C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dt" idx="10"/>
          </p:nvPr>
        </p:nvSpPr>
        <p:spPr>
          <a:xfrm>
            <a:off x="8961071" y="629661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ftr" idx="11"/>
          </p:nvPr>
        </p:nvSpPr>
        <p:spPr>
          <a:xfrm>
            <a:off x="2933699" y="6296615"/>
            <a:ext cx="5667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0"/>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31"/>
          <p:cNvSpPr txBox="1">
            <a:spLocks noGrp="1"/>
          </p:cNvSpPr>
          <p:nvPr>
            <p:ph type="title"/>
          </p:nvPr>
        </p:nvSpPr>
        <p:spPr>
          <a:xfrm>
            <a:off x="2805784" y="566928"/>
            <a:ext cx="8898488" cy="1563624"/>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3071C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1"/>
          <p:cNvSpPr txBox="1">
            <a:spLocks noGrp="1"/>
          </p:cNvSpPr>
          <p:nvPr>
            <p:ph type="body" idx="1"/>
          </p:nvPr>
        </p:nvSpPr>
        <p:spPr>
          <a:xfrm>
            <a:off x="2933699" y="2456408"/>
            <a:ext cx="416052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9000"/>
              </a:lnSpc>
              <a:spcBef>
                <a:spcPts val="930"/>
              </a:spcBef>
              <a:spcAft>
                <a:spcPts val="0"/>
              </a:spcAft>
              <a:buClr>
                <a:schemeClr val="accent2"/>
              </a:buClr>
              <a:buSzPts val="2400"/>
              <a:buNone/>
              <a:defRPr sz="2400" b="0">
                <a:solidFill>
                  <a:schemeClr val="accent2"/>
                </a:solidFill>
              </a:defRPr>
            </a:lvl1pPr>
            <a:lvl2pPr marL="914400" lvl="1" indent="-228600" algn="l">
              <a:lnSpc>
                <a:spcPct val="111000"/>
              </a:lnSpc>
              <a:spcBef>
                <a:spcPts val="930"/>
              </a:spcBef>
              <a:spcAft>
                <a:spcPts val="0"/>
              </a:spcAft>
              <a:buClr>
                <a:srgbClr val="3071C3"/>
              </a:buClr>
              <a:buSzPts val="2000"/>
              <a:buNone/>
              <a:defRPr sz="2000" b="1"/>
            </a:lvl2pPr>
            <a:lvl3pPr marL="1371600" lvl="2" indent="-228600" algn="l">
              <a:lnSpc>
                <a:spcPct val="111000"/>
              </a:lnSpc>
              <a:spcBef>
                <a:spcPts val="930"/>
              </a:spcBef>
              <a:spcAft>
                <a:spcPts val="0"/>
              </a:spcAft>
              <a:buClr>
                <a:srgbClr val="3071C3"/>
              </a:buClr>
              <a:buSzPts val="1800"/>
              <a:buNone/>
              <a:defRPr sz="1800" b="1"/>
            </a:lvl3pPr>
            <a:lvl4pPr marL="1828800" lvl="3" indent="-228600" algn="l">
              <a:lnSpc>
                <a:spcPct val="111000"/>
              </a:lnSpc>
              <a:spcBef>
                <a:spcPts val="930"/>
              </a:spcBef>
              <a:spcAft>
                <a:spcPts val="0"/>
              </a:spcAft>
              <a:buClr>
                <a:srgbClr val="3071C3"/>
              </a:buClr>
              <a:buSzPts val="1600"/>
              <a:buNone/>
              <a:defRPr sz="1600" b="1"/>
            </a:lvl4pPr>
            <a:lvl5pPr marL="2286000" lvl="4" indent="-228600" algn="l">
              <a:lnSpc>
                <a:spcPct val="111000"/>
              </a:lnSpc>
              <a:spcBef>
                <a:spcPts val="930"/>
              </a:spcBef>
              <a:spcAft>
                <a:spcPts val="0"/>
              </a:spcAft>
              <a:buClr>
                <a:srgbClr val="3071C3"/>
              </a:buClr>
              <a:buSzPts val="1600"/>
              <a:buNone/>
              <a:defRPr sz="1600" b="1"/>
            </a:lvl5pPr>
            <a:lvl6pPr marL="2743200" lvl="5" indent="-228600" algn="l">
              <a:lnSpc>
                <a:spcPct val="111000"/>
              </a:lnSpc>
              <a:spcBef>
                <a:spcPts val="930"/>
              </a:spcBef>
              <a:spcAft>
                <a:spcPts val="0"/>
              </a:spcAft>
              <a:buClr>
                <a:srgbClr val="366092"/>
              </a:buClr>
              <a:buSzPts val="1600"/>
              <a:buNone/>
              <a:defRPr sz="1600" b="1"/>
            </a:lvl6pPr>
            <a:lvl7pPr marL="3200400" lvl="6" indent="-228600" algn="l">
              <a:lnSpc>
                <a:spcPct val="111000"/>
              </a:lnSpc>
              <a:spcBef>
                <a:spcPts val="930"/>
              </a:spcBef>
              <a:spcAft>
                <a:spcPts val="0"/>
              </a:spcAft>
              <a:buClr>
                <a:srgbClr val="366092"/>
              </a:buClr>
              <a:buSzPts val="1600"/>
              <a:buNone/>
              <a:defRPr sz="1600" b="1"/>
            </a:lvl7pPr>
            <a:lvl8pPr marL="3657600" lvl="7" indent="-228600" algn="l">
              <a:lnSpc>
                <a:spcPct val="111000"/>
              </a:lnSpc>
              <a:spcBef>
                <a:spcPts val="930"/>
              </a:spcBef>
              <a:spcAft>
                <a:spcPts val="0"/>
              </a:spcAft>
              <a:buClr>
                <a:srgbClr val="366092"/>
              </a:buClr>
              <a:buSzPts val="1600"/>
              <a:buNone/>
              <a:defRPr sz="1600" b="1"/>
            </a:lvl8pPr>
            <a:lvl9pPr marL="4114800" lvl="8" indent="-228600" algn="l">
              <a:lnSpc>
                <a:spcPct val="111000"/>
              </a:lnSpc>
              <a:spcBef>
                <a:spcPts val="930"/>
              </a:spcBef>
              <a:spcAft>
                <a:spcPts val="0"/>
              </a:spcAft>
              <a:buClr>
                <a:srgbClr val="366092"/>
              </a:buClr>
              <a:buSzPts val="1600"/>
              <a:buNone/>
              <a:defRPr sz="1600" b="1"/>
            </a:lvl9pPr>
          </a:lstStyle>
          <a:p>
            <a:endParaRPr/>
          </a:p>
        </p:txBody>
      </p:sp>
      <p:sp>
        <p:nvSpPr>
          <p:cNvPr id="45" name="Google Shape;45;p31"/>
          <p:cNvSpPr txBox="1">
            <a:spLocks noGrp="1"/>
          </p:cNvSpPr>
          <p:nvPr>
            <p:ph type="body" idx="2"/>
          </p:nvPr>
        </p:nvSpPr>
        <p:spPr>
          <a:xfrm>
            <a:off x="2933699" y="3316639"/>
            <a:ext cx="4160520" cy="277936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3071C3"/>
              </a:buClr>
              <a:buSzPts val="1800"/>
              <a:buChar char="–"/>
              <a:defRPr/>
            </a:lvl1pPr>
            <a:lvl2pPr marL="914400" lvl="1" indent="-342900" algn="l">
              <a:lnSpc>
                <a:spcPct val="111000"/>
              </a:lnSpc>
              <a:spcBef>
                <a:spcPts val="930"/>
              </a:spcBef>
              <a:spcAft>
                <a:spcPts val="0"/>
              </a:spcAft>
              <a:buClr>
                <a:srgbClr val="3071C3"/>
              </a:buClr>
              <a:buSzPts val="1800"/>
              <a:buChar char="–"/>
              <a:defRPr/>
            </a:lvl2pPr>
            <a:lvl3pPr marL="1371600" lvl="2" indent="-342900" algn="l">
              <a:lnSpc>
                <a:spcPct val="111000"/>
              </a:lnSpc>
              <a:spcBef>
                <a:spcPts val="930"/>
              </a:spcBef>
              <a:spcAft>
                <a:spcPts val="0"/>
              </a:spcAft>
              <a:buClr>
                <a:srgbClr val="3071C3"/>
              </a:buClr>
              <a:buSzPts val="1800"/>
              <a:buChar char="–"/>
              <a:defRPr/>
            </a:lvl3pPr>
            <a:lvl4pPr marL="1828800" lvl="3" indent="-342900" algn="l">
              <a:lnSpc>
                <a:spcPct val="111000"/>
              </a:lnSpc>
              <a:spcBef>
                <a:spcPts val="930"/>
              </a:spcBef>
              <a:spcAft>
                <a:spcPts val="0"/>
              </a:spcAft>
              <a:buClr>
                <a:srgbClr val="3071C3"/>
              </a:buClr>
              <a:buSzPts val="1800"/>
              <a:buChar char="–"/>
              <a:defRPr/>
            </a:lvl4pPr>
            <a:lvl5pPr marL="2286000" lvl="4" indent="-342900" algn="l">
              <a:lnSpc>
                <a:spcPct val="111000"/>
              </a:lnSpc>
              <a:spcBef>
                <a:spcPts val="930"/>
              </a:spcBef>
              <a:spcAft>
                <a:spcPts val="0"/>
              </a:spcAft>
              <a:buClr>
                <a:srgbClr val="3071C3"/>
              </a:buClr>
              <a:buSzPts val="1800"/>
              <a:buChar char="–"/>
              <a:defRPr/>
            </a:lvl5pPr>
            <a:lvl6pPr marL="2743200" lvl="5" indent="-342900" algn="l">
              <a:lnSpc>
                <a:spcPct val="111000"/>
              </a:lnSpc>
              <a:spcBef>
                <a:spcPts val="930"/>
              </a:spcBef>
              <a:spcAft>
                <a:spcPts val="0"/>
              </a:spcAft>
              <a:buClr>
                <a:srgbClr val="366092"/>
              </a:buClr>
              <a:buSzPts val="1800"/>
              <a:buChar char="–"/>
              <a:defRPr/>
            </a:lvl6pPr>
            <a:lvl7pPr marL="3200400" lvl="6" indent="-342900" algn="l">
              <a:lnSpc>
                <a:spcPct val="111000"/>
              </a:lnSpc>
              <a:spcBef>
                <a:spcPts val="930"/>
              </a:spcBef>
              <a:spcAft>
                <a:spcPts val="0"/>
              </a:spcAft>
              <a:buClr>
                <a:srgbClr val="366092"/>
              </a:buClr>
              <a:buSzPts val="1800"/>
              <a:buChar char="–"/>
              <a:defRPr/>
            </a:lvl7pPr>
            <a:lvl8pPr marL="3657600" lvl="7" indent="-342900" algn="l">
              <a:lnSpc>
                <a:spcPct val="111000"/>
              </a:lnSpc>
              <a:spcBef>
                <a:spcPts val="930"/>
              </a:spcBef>
              <a:spcAft>
                <a:spcPts val="0"/>
              </a:spcAft>
              <a:buClr>
                <a:srgbClr val="366092"/>
              </a:buClr>
              <a:buSzPts val="1800"/>
              <a:buChar char="–"/>
              <a:defRPr/>
            </a:lvl8pPr>
            <a:lvl9pPr marL="4114800" lvl="8" indent="-342900" algn="l">
              <a:lnSpc>
                <a:spcPct val="111000"/>
              </a:lnSpc>
              <a:spcBef>
                <a:spcPts val="930"/>
              </a:spcBef>
              <a:spcAft>
                <a:spcPts val="0"/>
              </a:spcAft>
              <a:buClr>
                <a:srgbClr val="366092"/>
              </a:buClr>
              <a:buSzPts val="1800"/>
              <a:buChar char="–"/>
              <a:defRPr/>
            </a:lvl9pPr>
          </a:lstStyle>
          <a:p>
            <a:endParaRPr/>
          </a:p>
        </p:txBody>
      </p:sp>
      <p:sp>
        <p:nvSpPr>
          <p:cNvPr id="46" name="Google Shape;46;p31"/>
          <p:cNvSpPr txBox="1">
            <a:spLocks noGrp="1"/>
          </p:cNvSpPr>
          <p:nvPr>
            <p:ph type="body" idx="3"/>
          </p:nvPr>
        </p:nvSpPr>
        <p:spPr>
          <a:xfrm>
            <a:off x="7543751" y="2456408"/>
            <a:ext cx="416052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9000"/>
              </a:lnSpc>
              <a:spcBef>
                <a:spcPts val="930"/>
              </a:spcBef>
              <a:spcAft>
                <a:spcPts val="0"/>
              </a:spcAft>
              <a:buClr>
                <a:schemeClr val="accent2"/>
              </a:buClr>
              <a:buSzPts val="2400"/>
              <a:buNone/>
              <a:defRPr sz="2400" b="0">
                <a:solidFill>
                  <a:schemeClr val="accent2"/>
                </a:solidFill>
              </a:defRPr>
            </a:lvl1pPr>
            <a:lvl2pPr marL="914400" lvl="1" indent="-228600" algn="l">
              <a:lnSpc>
                <a:spcPct val="111000"/>
              </a:lnSpc>
              <a:spcBef>
                <a:spcPts val="930"/>
              </a:spcBef>
              <a:spcAft>
                <a:spcPts val="0"/>
              </a:spcAft>
              <a:buClr>
                <a:srgbClr val="3071C3"/>
              </a:buClr>
              <a:buSzPts val="2000"/>
              <a:buNone/>
              <a:defRPr sz="2000" b="1"/>
            </a:lvl2pPr>
            <a:lvl3pPr marL="1371600" lvl="2" indent="-228600" algn="l">
              <a:lnSpc>
                <a:spcPct val="111000"/>
              </a:lnSpc>
              <a:spcBef>
                <a:spcPts val="930"/>
              </a:spcBef>
              <a:spcAft>
                <a:spcPts val="0"/>
              </a:spcAft>
              <a:buClr>
                <a:srgbClr val="3071C3"/>
              </a:buClr>
              <a:buSzPts val="1800"/>
              <a:buNone/>
              <a:defRPr sz="1800" b="1"/>
            </a:lvl3pPr>
            <a:lvl4pPr marL="1828800" lvl="3" indent="-228600" algn="l">
              <a:lnSpc>
                <a:spcPct val="111000"/>
              </a:lnSpc>
              <a:spcBef>
                <a:spcPts val="930"/>
              </a:spcBef>
              <a:spcAft>
                <a:spcPts val="0"/>
              </a:spcAft>
              <a:buClr>
                <a:srgbClr val="3071C3"/>
              </a:buClr>
              <a:buSzPts val="1600"/>
              <a:buNone/>
              <a:defRPr sz="1600" b="1"/>
            </a:lvl4pPr>
            <a:lvl5pPr marL="2286000" lvl="4" indent="-228600" algn="l">
              <a:lnSpc>
                <a:spcPct val="111000"/>
              </a:lnSpc>
              <a:spcBef>
                <a:spcPts val="930"/>
              </a:spcBef>
              <a:spcAft>
                <a:spcPts val="0"/>
              </a:spcAft>
              <a:buClr>
                <a:srgbClr val="3071C3"/>
              </a:buClr>
              <a:buSzPts val="1600"/>
              <a:buNone/>
              <a:defRPr sz="1600" b="1"/>
            </a:lvl5pPr>
            <a:lvl6pPr marL="2743200" lvl="5" indent="-228600" algn="l">
              <a:lnSpc>
                <a:spcPct val="111000"/>
              </a:lnSpc>
              <a:spcBef>
                <a:spcPts val="930"/>
              </a:spcBef>
              <a:spcAft>
                <a:spcPts val="0"/>
              </a:spcAft>
              <a:buClr>
                <a:srgbClr val="366092"/>
              </a:buClr>
              <a:buSzPts val="1600"/>
              <a:buNone/>
              <a:defRPr sz="1600" b="1"/>
            </a:lvl6pPr>
            <a:lvl7pPr marL="3200400" lvl="6" indent="-228600" algn="l">
              <a:lnSpc>
                <a:spcPct val="111000"/>
              </a:lnSpc>
              <a:spcBef>
                <a:spcPts val="930"/>
              </a:spcBef>
              <a:spcAft>
                <a:spcPts val="0"/>
              </a:spcAft>
              <a:buClr>
                <a:srgbClr val="366092"/>
              </a:buClr>
              <a:buSzPts val="1600"/>
              <a:buNone/>
              <a:defRPr sz="1600" b="1"/>
            </a:lvl7pPr>
            <a:lvl8pPr marL="3657600" lvl="7" indent="-228600" algn="l">
              <a:lnSpc>
                <a:spcPct val="111000"/>
              </a:lnSpc>
              <a:spcBef>
                <a:spcPts val="930"/>
              </a:spcBef>
              <a:spcAft>
                <a:spcPts val="0"/>
              </a:spcAft>
              <a:buClr>
                <a:srgbClr val="366092"/>
              </a:buClr>
              <a:buSzPts val="1600"/>
              <a:buNone/>
              <a:defRPr sz="1600" b="1"/>
            </a:lvl8pPr>
            <a:lvl9pPr marL="4114800" lvl="8" indent="-228600" algn="l">
              <a:lnSpc>
                <a:spcPct val="111000"/>
              </a:lnSpc>
              <a:spcBef>
                <a:spcPts val="930"/>
              </a:spcBef>
              <a:spcAft>
                <a:spcPts val="0"/>
              </a:spcAft>
              <a:buClr>
                <a:srgbClr val="366092"/>
              </a:buClr>
              <a:buSzPts val="1600"/>
              <a:buNone/>
              <a:defRPr sz="1600" b="1"/>
            </a:lvl9pPr>
          </a:lstStyle>
          <a:p>
            <a:endParaRPr/>
          </a:p>
        </p:txBody>
      </p:sp>
      <p:sp>
        <p:nvSpPr>
          <p:cNvPr id="47" name="Google Shape;47;p31"/>
          <p:cNvSpPr txBox="1">
            <a:spLocks noGrp="1"/>
          </p:cNvSpPr>
          <p:nvPr>
            <p:ph type="body" idx="4"/>
          </p:nvPr>
        </p:nvSpPr>
        <p:spPr>
          <a:xfrm>
            <a:off x="7543751" y="3316639"/>
            <a:ext cx="4160520" cy="277936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3071C3"/>
              </a:buClr>
              <a:buSzPts val="1800"/>
              <a:buChar char="–"/>
              <a:defRPr/>
            </a:lvl1pPr>
            <a:lvl2pPr marL="914400" lvl="1" indent="-342900" algn="l">
              <a:lnSpc>
                <a:spcPct val="111000"/>
              </a:lnSpc>
              <a:spcBef>
                <a:spcPts val="930"/>
              </a:spcBef>
              <a:spcAft>
                <a:spcPts val="0"/>
              </a:spcAft>
              <a:buClr>
                <a:srgbClr val="3071C3"/>
              </a:buClr>
              <a:buSzPts val="1800"/>
              <a:buChar char="–"/>
              <a:defRPr/>
            </a:lvl2pPr>
            <a:lvl3pPr marL="1371600" lvl="2" indent="-342900" algn="l">
              <a:lnSpc>
                <a:spcPct val="111000"/>
              </a:lnSpc>
              <a:spcBef>
                <a:spcPts val="930"/>
              </a:spcBef>
              <a:spcAft>
                <a:spcPts val="0"/>
              </a:spcAft>
              <a:buClr>
                <a:srgbClr val="3071C3"/>
              </a:buClr>
              <a:buSzPts val="1800"/>
              <a:buChar char="–"/>
              <a:defRPr/>
            </a:lvl3pPr>
            <a:lvl4pPr marL="1828800" lvl="3" indent="-342900" algn="l">
              <a:lnSpc>
                <a:spcPct val="111000"/>
              </a:lnSpc>
              <a:spcBef>
                <a:spcPts val="930"/>
              </a:spcBef>
              <a:spcAft>
                <a:spcPts val="0"/>
              </a:spcAft>
              <a:buClr>
                <a:srgbClr val="3071C3"/>
              </a:buClr>
              <a:buSzPts val="1800"/>
              <a:buChar char="–"/>
              <a:defRPr/>
            </a:lvl4pPr>
            <a:lvl5pPr marL="2286000" lvl="4" indent="-342900" algn="l">
              <a:lnSpc>
                <a:spcPct val="111000"/>
              </a:lnSpc>
              <a:spcBef>
                <a:spcPts val="930"/>
              </a:spcBef>
              <a:spcAft>
                <a:spcPts val="0"/>
              </a:spcAft>
              <a:buClr>
                <a:srgbClr val="3071C3"/>
              </a:buClr>
              <a:buSzPts val="1800"/>
              <a:buChar char="–"/>
              <a:defRPr/>
            </a:lvl5pPr>
            <a:lvl6pPr marL="2743200" lvl="5" indent="-342900" algn="l">
              <a:lnSpc>
                <a:spcPct val="111000"/>
              </a:lnSpc>
              <a:spcBef>
                <a:spcPts val="930"/>
              </a:spcBef>
              <a:spcAft>
                <a:spcPts val="0"/>
              </a:spcAft>
              <a:buClr>
                <a:srgbClr val="366092"/>
              </a:buClr>
              <a:buSzPts val="1800"/>
              <a:buChar char="–"/>
              <a:defRPr/>
            </a:lvl6pPr>
            <a:lvl7pPr marL="3200400" lvl="6" indent="-342900" algn="l">
              <a:lnSpc>
                <a:spcPct val="111000"/>
              </a:lnSpc>
              <a:spcBef>
                <a:spcPts val="930"/>
              </a:spcBef>
              <a:spcAft>
                <a:spcPts val="0"/>
              </a:spcAft>
              <a:buClr>
                <a:srgbClr val="366092"/>
              </a:buClr>
              <a:buSzPts val="1800"/>
              <a:buChar char="–"/>
              <a:defRPr/>
            </a:lvl7pPr>
            <a:lvl8pPr marL="3657600" lvl="7" indent="-342900" algn="l">
              <a:lnSpc>
                <a:spcPct val="111000"/>
              </a:lnSpc>
              <a:spcBef>
                <a:spcPts val="930"/>
              </a:spcBef>
              <a:spcAft>
                <a:spcPts val="0"/>
              </a:spcAft>
              <a:buClr>
                <a:srgbClr val="366092"/>
              </a:buClr>
              <a:buSzPts val="1800"/>
              <a:buChar char="–"/>
              <a:defRPr/>
            </a:lvl8pPr>
            <a:lvl9pPr marL="4114800" lvl="8" indent="-342900" algn="l">
              <a:lnSpc>
                <a:spcPct val="111000"/>
              </a:lnSpc>
              <a:spcBef>
                <a:spcPts val="930"/>
              </a:spcBef>
              <a:spcAft>
                <a:spcPts val="0"/>
              </a:spcAft>
              <a:buClr>
                <a:srgbClr val="366092"/>
              </a:buClr>
              <a:buSzPts val="1800"/>
              <a:buChar char="–"/>
              <a:defRPr/>
            </a:lvl9pPr>
          </a:lstStyle>
          <a:p>
            <a:endParaRPr/>
          </a:p>
        </p:txBody>
      </p:sp>
      <p:sp>
        <p:nvSpPr>
          <p:cNvPr id="48" name="Google Shape;48;p31"/>
          <p:cNvSpPr txBox="1">
            <a:spLocks noGrp="1"/>
          </p:cNvSpPr>
          <p:nvPr>
            <p:ph type="dt" idx="10"/>
          </p:nvPr>
        </p:nvSpPr>
        <p:spPr>
          <a:xfrm>
            <a:off x="8961071" y="629661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ftr" idx="11"/>
          </p:nvPr>
        </p:nvSpPr>
        <p:spPr>
          <a:xfrm>
            <a:off x="2933699" y="6296615"/>
            <a:ext cx="5667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1"/>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1"/>
        </a:solidFill>
        <a:effectLst/>
      </p:bgPr>
    </p:bg>
    <p:spTree>
      <p:nvGrpSpPr>
        <p:cNvPr id="1" name="Shape 51"/>
        <p:cNvGrpSpPr/>
        <p:nvPr/>
      </p:nvGrpSpPr>
      <p:grpSpPr>
        <a:xfrm>
          <a:off x="0" y="0"/>
          <a:ext cx="0" cy="0"/>
          <a:chOff x="0" y="0"/>
          <a:chExt cx="0" cy="0"/>
        </a:xfrm>
      </p:grpSpPr>
      <p:sp>
        <p:nvSpPr>
          <p:cNvPr id="52" name="Google Shape;52;p32"/>
          <p:cNvSpPr/>
          <p:nvPr/>
        </p:nvSpPr>
        <p:spPr>
          <a:xfrm>
            <a:off x="-3175" y="-12700"/>
            <a:ext cx="12204700" cy="6872288"/>
          </a:xfrm>
          <a:custGeom>
            <a:avLst/>
            <a:gdLst/>
            <a:ahLst/>
            <a:cxnLst/>
            <a:rect l="l" t="t" r="r" b="b"/>
            <a:pathLst>
              <a:path w="3844" h="2163" extrusionOk="0">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rgbClr val="366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2" title="Text Container Shape"/>
          <p:cNvGrpSpPr/>
          <p:nvPr/>
        </p:nvGrpSpPr>
        <p:grpSpPr>
          <a:xfrm>
            <a:off x="2452688" y="1262063"/>
            <a:ext cx="7286625" cy="4333875"/>
            <a:chOff x="2452688" y="1262063"/>
            <a:chExt cx="7286625" cy="4333875"/>
          </a:xfrm>
        </p:grpSpPr>
        <p:sp>
          <p:nvSpPr>
            <p:cNvPr id="54" name="Google Shape;54;p32"/>
            <p:cNvSpPr/>
            <p:nvPr/>
          </p:nvSpPr>
          <p:spPr>
            <a:xfrm>
              <a:off x="2452688" y="1262063"/>
              <a:ext cx="7286625" cy="4333875"/>
            </a:xfrm>
            <a:custGeom>
              <a:avLst/>
              <a:gdLst/>
              <a:ahLst/>
              <a:cxnLst/>
              <a:rect l="l" t="t" r="r" b="b"/>
              <a:pathLst>
                <a:path w="4590" h="2730" extrusionOk="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lt2"/>
            </a:solidFill>
            <a:ln>
              <a:noFill/>
            </a:ln>
          </p:spPr>
        </p:sp>
        <p:sp>
          <p:nvSpPr>
            <p:cNvPr id="55" name="Google Shape;55;p32"/>
            <p:cNvSpPr/>
            <p:nvPr/>
          </p:nvSpPr>
          <p:spPr>
            <a:xfrm>
              <a:off x="2643188" y="1452563"/>
              <a:ext cx="6905625" cy="3952875"/>
            </a:xfrm>
            <a:custGeom>
              <a:avLst/>
              <a:gdLst/>
              <a:ahLst/>
              <a:cxnLst/>
              <a:rect l="l" t="t" r="r" b="b"/>
              <a:pathLst>
                <a:path w="4350" h="2490" extrusionOk="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a:noFill/>
            </a:ln>
          </p:spPr>
        </p:sp>
        <p:cxnSp>
          <p:nvCxnSpPr>
            <p:cNvPr id="56" name="Google Shape;56;p32"/>
            <p:cNvCxnSpPr/>
            <p:nvPr/>
          </p:nvCxnSpPr>
          <p:spPr>
            <a:xfrm>
              <a:off x="5410200" y="3862794"/>
              <a:ext cx="1371600" cy="0"/>
            </a:xfrm>
            <a:prstGeom prst="straightConnector1">
              <a:avLst/>
            </a:prstGeom>
            <a:noFill/>
            <a:ln w="38100" cap="flat" cmpd="sng">
              <a:solidFill>
                <a:schemeClr val="accent1"/>
              </a:solidFill>
              <a:prstDash val="solid"/>
              <a:round/>
              <a:headEnd type="none" w="sm" len="sm"/>
              <a:tailEnd type="none" w="sm" len="sm"/>
            </a:ln>
          </p:spPr>
        </p:cxnSp>
      </p:grpSp>
      <p:sp>
        <p:nvSpPr>
          <p:cNvPr id="57" name="Google Shape;57;p32"/>
          <p:cNvSpPr txBox="1">
            <a:spLocks noGrp="1"/>
          </p:cNvSpPr>
          <p:nvPr>
            <p:ph type="dt" idx="10"/>
          </p:nvPr>
        </p:nvSpPr>
        <p:spPr>
          <a:xfrm>
            <a:off x="8984743" y="629673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ftr" idx="11"/>
          </p:nvPr>
        </p:nvSpPr>
        <p:spPr>
          <a:xfrm>
            <a:off x="4040910" y="629673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sldNum" idx="12"/>
          </p:nvPr>
        </p:nvSpPr>
        <p:spPr>
          <a:xfrm>
            <a:off x="464076" y="6296730"/>
            <a:ext cx="2781542"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2"/>
                </a:solidFill>
                <a:latin typeface="Century Schoolbook"/>
                <a:ea typeface="Century Schoolbook"/>
                <a:cs typeface="Century Schoolbook"/>
                <a:sym typeface="Century Schoolbook"/>
              </a:defRPr>
            </a:lvl1pPr>
            <a:lvl2pPr marL="0" lvl="1" indent="0" algn="l">
              <a:spcBef>
                <a:spcPts val="0"/>
              </a:spcBef>
              <a:buNone/>
              <a:defRPr sz="1200">
                <a:solidFill>
                  <a:schemeClr val="lt2"/>
                </a:solidFill>
                <a:latin typeface="Century Schoolbook"/>
                <a:ea typeface="Century Schoolbook"/>
                <a:cs typeface="Century Schoolbook"/>
                <a:sym typeface="Century Schoolbook"/>
              </a:defRPr>
            </a:lvl2pPr>
            <a:lvl3pPr marL="0" lvl="2" indent="0" algn="l">
              <a:spcBef>
                <a:spcPts val="0"/>
              </a:spcBef>
              <a:buNone/>
              <a:defRPr sz="1200">
                <a:solidFill>
                  <a:schemeClr val="lt2"/>
                </a:solidFill>
                <a:latin typeface="Century Schoolbook"/>
                <a:ea typeface="Century Schoolbook"/>
                <a:cs typeface="Century Schoolbook"/>
                <a:sym typeface="Century Schoolbook"/>
              </a:defRPr>
            </a:lvl3pPr>
            <a:lvl4pPr marL="0" lvl="3" indent="0" algn="l">
              <a:spcBef>
                <a:spcPts val="0"/>
              </a:spcBef>
              <a:buNone/>
              <a:defRPr sz="1200">
                <a:solidFill>
                  <a:schemeClr val="lt2"/>
                </a:solidFill>
                <a:latin typeface="Century Schoolbook"/>
                <a:ea typeface="Century Schoolbook"/>
                <a:cs typeface="Century Schoolbook"/>
                <a:sym typeface="Century Schoolbook"/>
              </a:defRPr>
            </a:lvl4pPr>
            <a:lvl5pPr marL="0" lvl="4" indent="0" algn="l">
              <a:spcBef>
                <a:spcPts val="0"/>
              </a:spcBef>
              <a:buNone/>
              <a:defRPr sz="1200">
                <a:solidFill>
                  <a:schemeClr val="lt2"/>
                </a:solidFill>
                <a:latin typeface="Century Schoolbook"/>
                <a:ea typeface="Century Schoolbook"/>
                <a:cs typeface="Century Schoolbook"/>
                <a:sym typeface="Century Schoolbook"/>
              </a:defRPr>
            </a:lvl5pPr>
            <a:lvl6pPr marL="0" lvl="5" indent="0" algn="l">
              <a:spcBef>
                <a:spcPts val="0"/>
              </a:spcBef>
              <a:buNone/>
              <a:defRPr sz="1200">
                <a:solidFill>
                  <a:schemeClr val="lt2"/>
                </a:solidFill>
                <a:latin typeface="Century Schoolbook"/>
                <a:ea typeface="Century Schoolbook"/>
                <a:cs typeface="Century Schoolbook"/>
                <a:sym typeface="Century Schoolbook"/>
              </a:defRPr>
            </a:lvl6pPr>
            <a:lvl7pPr marL="0" lvl="6" indent="0" algn="l">
              <a:spcBef>
                <a:spcPts val="0"/>
              </a:spcBef>
              <a:buNone/>
              <a:defRPr sz="1200">
                <a:solidFill>
                  <a:schemeClr val="lt2"/>
                </a:solidFill>
                <a:latin typeface="Century Schoolbook"/>
                <a:ea typeface="Century Schoolbook"/>
                <a:cs typeface="Century Schoolbook"/>
                <a:sym typeface="Century Schoolbook"/>
              </a:defRPr>
            </a:lvl7pPr>
            <a:lvl8pPr marL="0" lvl="7" indent="0" algn="l">
              <a:spcBef>
                <a:spcPts val="0"/>
              </a:spcBef>
              <a:buNone/>
              <a:defRPr sz="1200">
                <a:solidFill>
                  <a:schemeClr val="lt2"/>
                </a:solidFill>
                <a:latin typeface="Century Schoolbook"/>
                <a:ea typeface="Century Schoolbook"/>
                <a:cs typeface="Century Schoolbook"/>
                <a:sym typeface="Century Schoolbook"/>
              </a:defRPr>
            </a:lvl8pPr>
            <a:lvl9pPr marL="0" lvl="8" indent="0" algn="l">
              <a:spcBef>
                <a:spcPts val="0"/>
              </a:spcBef>
              <a:buNone/>
              <a:defRPr sz="1200">
                <a:solidFill>
                  <a:schemeClr val="lt2"/>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32"/>
          <p:cNvSpPr txBox="1">
            <a:spLocks noGrp="1"/>
          </p:cNvSpPr>
          <p:nvPr>
            <p:ph type="title"/>
          </p:nvPr>
        </p:nvSpPr>
        <p:spPr>
          <a:xfrm>
            <a:off x="3162301" y="1830579"/>
            <a:ext cx="5859724" cy="1841715"/>
          </a:xfrm>
          <a:prstGeom prst="rect">
            <a:avLst/>
          </a:prstGeom>
          <a:noFill/>
          <a:ln>
            <a:noFill/>
          </a:ln>
        </p:spPr>
        <p:txBody>
          <a:bodyPr spcFirstLastPara="1" wrap="square" lIns="91425" tIns="45700" rIns="91425" bIns="45700" anchor="t" anchorCtr="0">
            <a:normAutofit/>
          </a:bodyPr>
          <a:lstStyle>
            <a:lvl1pPr lvl="0" algn="ctr">
              <a:lnSpc>
                <a:spcPct val="105000"/>
              </a:lnSpc>
              <a:spcBef>
                <a:spcPts val="0"/>
              </a:spcBef>
              <a:spcAft>
                <a:spcPts val="0"/>
              </a:spcAft>
              <a:buClr>
                <a:srgbClr val="3071C3"/>
              </a:buClr>
              <a:buSzPts val="3900"/>
              <a:buFont typeface="Century Schoolbook"/>
              <a:buNone/>
              <a:defRPr sz="3900">
                <a:solidFill>
                  <a:srgbClr val="3071C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2"/>
          <p:cNvSpPr txBox="1">
            <a:spLocks noGrp="1"/>
          </p:cNvSpPr>
          <p:nvPr>
            <p:ph type="body" idx="1"/>
          </p:nvPr>
        </p:nvSpPr>
        <p:spPr>
          <a:xfrm>
            <a:off x="3814584" y="4176131"/>
            <a:ext cx="4566474" cy="1038807"/>
          </a:xfrm>
          <a:prstGeom prst="rect">
            <a:avLst/>
          </a:prstGeom>
          <a:noFill/>
          <a:ln>
            <a:noFill/>
          </a:ln>
        </p:spPr>
        <p:txBody>
          <a:bodyPr spcFirstLastPara="1" wrap="square" lIns="91425" tIns="45700" rIns="91425" bIns="45700" anchor="t" anchorCtr="0">
            <a:normAutofit/>
          </a:bodyPr>
          <a:lstStyle>
            <a:lvl1pPr marL="457200" lvl="0" indent="-228600" algn="ctr">
              <a:lnSpc>
                <a:spcPct val="130000"/>
              </a:lnSpc>
              <a:spcBef>
                <a:spcPts val="0"/>
              </a:spcBef>
              <a:spcAft>
                <a:spcPts val="0"/>
              </a:spcAft>
              <a:buClr>
                <a:srgbClr val="3071C3"/>
              </a:buClr>
              <a:buSzPts val="2000"/>
              <a:buNone/>
              <a:defRPr sz="2000">
                <a:solidFill>
                  <a:srgbClr val="3071C3"/>
                </a:solidFill>
              </a:defRPr>
            </a:lvl1pPr>
            <a:lvl2pPr marL="914400" lvl="1" indent="-228600" algn="l">
              <a:lnSpc>
                <a:spcPct val="111000"/>
              </a:lnSpc>
              <a:spcBef>
                <a:spcPts val="930"/>
              </a:spcBef>
              <a:spcAft>
                <a:spcPts val="0"/>
              </a:spcAft>
              <a:buClr>
                <a:srgbClr val="888888"/>
              </a:buClr>
              <a:buSzPts val="2000"/>
              <a:buNone/>
              <a:defRPr sz="2000">
                <a:solidFill>
                  <a:srgbClr val="888888"/>
                </a:solidFill>
              </a:defRPr>
            </a:lvl2pPr>
            <a:lvl3pPr marL="1371600" lvl="2" indent="-228600" algn="l">
              <a:lnSpc>
                <a:spcPct val="111000"/>
              </a:lnSpc>
              <a:spcBef>
                <a:spcPts val="930"/>
              </a:spcBef>
              <a:spcAft>
                <a:spcPts val="0"/>
              </a:spcAft>
              <a:buClr>
                <a:srgbClr val="888888"/>
              </a:buClr>
              <a:buSzPts val="1800"/>
              <a:buNone/>
              <a:defRPr sz="1800">
                <a:solidFill>
                  <a:srgbClr val="888888"/>
                </a:solidFill>
              </a:defRPr>
            </a:lvl3pPr>
            <a:lvl4pPr marL="1828800" lvl="3" indent="-228600" algn="l">
              <a:lnSpc>
                <a:spcPct val="111000"/>
              </a:lnSpc>
              <a:spcBef>
                <a:spcPts val="930"/>
              </a:spcBef>
              <a:spcAft>
                <a:spcPts val="0"/>
              </a:spcAft>
              <a:buClr>
                <a:srgbClr val="888888"/>
              </a:buClr>
              <a:buSzPts val="1600"/>
              <a:buNone/>
              <a:defRPr sz="1600">
                <a:solidFill>
                  <a:srgbClr val="888888"/>
                </a:solidFill>
              </a:defRPr>
            </a:lvl4pPr>
            <a:lvl5pPr marL="2286000" lvl="4" indent="-228600" algn="l">
              <a:lnSpc>
                <a:spcPct val="111000"/>
              </a:lnSpc>
              <a:spcBef>
                <a:spcPts val="930"/>
              </a:spcBef>
              <a:spcAft>
                <a:spcPts val="0"/>
              </a:spcAft>
              <a:buClr>
                <a:srgbClr val="888888"/>
              </a:buClr>
              <a:buSzPts val="1600"/>
              <a:buNone/>
              <a:defRPr sz="1600">
                <a:solidFill>
                  <a:srgbClr val="888888"/>
                </a:solidFill>
              </a:defRPr>
            </a:lvl5pPr>
            <a:lvl6pPr marL="2743200" lvl="5" indent="-228600" algn="l">
              <a:lnSpc>
                <a:spcPct val="111000"/>
              </a:lnSpc>
              <a:spcBef>
                <a:spcPts val="930"/>
              </a:spcBef>
              <a:spcAft>
                <a:spcPts val="0"/>
              </a:spcAft>
              <a:buClr>
                <a:srgbClr val="888888"/>
              </a:buClr>
              <a:buSzPts val="1600"/>
              <a:buNone/>
              <a:defRPr sz="1600">
                <a:solidFill>
                  <a:srgbClr val="888888"/>
                </a:solidFill>
              </a:defRPr>
            </a:lvl6pPr>
            <a:lvl7pPr marL="3200400" lvl="6" indent="-228600" algn="l">
              <a:lnSpc>
                <a:spcPct val="111000"/>
              </a:lnSpc>
              <a:spcBef>
                <a:spcPts val="930"/>
              </a:spcBef>
              <a:spcAft>
                <a:spcPts val="0"/>
              </a:spcAft>
              <a:buClr>
                <a:srgbClr val="888888"/>
              </a:buClr>
              <a:buSzPts val="1600"/>
              <a:buNone/>
              <a:defRPr sz="1600">
                <a:solidFill>
                  <a:srgbClr val="888888"/>
                </a:solidFill>
              </a:defRPr>
            </a:lvl7pPr>
            <a:lvl8pPr marL="3657600" lvl="7" indent="-228600" algn="l">
              <a:lnSpc>
                <a:spcPct val="111000"/>
              </a:lnSpc>
              <a:spcBef>
                <a:spcPts val="930"/>
              </a:spcBef>
              <a:spcAft>
                <a:spcPts val="0"/>
              </a:spcAft>
              <a:buClr>
                <a:srgbClr val="888888"/>
              </a:buClr>
              <a:buSzPts val="1600"/>
              <a:buNone/>
              <a:defRPr sz="1600">
                <a:solidFill>
                  <a:srgbClr val="888888"/>
                </a:solidFill>
              </a:defRPr>
            </a:lvl8pPr>
            <a:lvl9pPr marL="4114800" lvl="8" indent="-228600" algn="l">
              <a:lnSpc>
                <a:spcPct val="111000"/>
              </a:lnSpc>
              <a:spcBef>
                <a:spcPts val="93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3071C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2933699" y="2438399"/>
            <a:ext cx="4160520" cy="365760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3071C3"/>
              </a:buClr>
              <a:buSzPts val="1800"/>
              <a:buChar char="–"/>
              <a:defRPr/>
            </a:lvl1pPr>
            <a:lvl2pPr marL="914400" lvl="1" indent="-342900" algn="l">
              <a:lnSpc>
                <a:spcPct val="111000"/>
              </a:lnSpc>
              <a:spcBef>
                <a:spcPts val="930"/>
              </a:spcBef>
              <a:spcAft>
                <a:spcPts val="0"/>
              </a:spcAft>
              <a:buClr>
                <a:srgbClr val="3071C3"/>
              </a:buClr>
              <a:buSzPts val="1800"/>
              <a:buChar char="–"/>
              <a:defRPr/>
            </a:lvl2pPr>
            <a:lvl3pPr marL="1371600" lvl="2" indent="-342900" algn="l">
              <a:lnSpc>
                <a:spcPct val="111000"/>
              </a:lnSpc>
              <a:spcBef>
                <a:spcPts val="930"/>
              </a:spcBef>
              <a:spcAft>
                <a:spcPts val="0"/>
              </a:spcAft>
              <a:buClr>
                <a:srgbClr val="3071C3"/>
              </a:buClr>
              <a:buSzPts val="1800"/>
              <a:buChar char="–"/>
              <a:defRPr/>
            </a:lvl3pPr>
            <a:lvl4pPr marL="1828800" lvl="3" indent="-342900" algn="l">
              <a:lnSpc>
                <a:spcPct val="111000"/>
              </a:lnSpc>
              <a:spcBef>
                <a:spcPts val="930"/>
              </a:spcBef>
              <a:spcAft>
                <a:spcPts val="0"/>
              </a:spcAft>
              <a:buClr>
                <a:srgbClr val="3071C3"/>
              </a:buClr>
              <a:buSzPts val="1800"/>
              <a:buChar char="–"/>
              <a:defRPr/>
            </a:lvl4pPr>
            <a:lvl5pPr marL="2286000" lvl="4" indent="-342900" algn="l">
              <a:lnSpc>
                <a:spcPct val="111000"/>
              </a:lnSpc>
              <a:spcBef>
                <a:spcPts val="930"/>
              </a:spcBef>
              <a:spcAft>
                <a:spcPts val="0"/>
              </a:spcAft>
              <a:buClr>
                <a:srgbClr val="3071C3"/>
              </a:buClr>
              <a:buSzPts val="1800"/>
              <a:buChar char="–"/>
              <a:defRPr/>
            </a:lvl5pPr>
            <a:lvl6pPr marL="2743200" lvl="5" indent="-342900" algn="l">
              <a:lnSpc>
                <a:spcPct val="111000"/>
              </a:lnSpc>
              <a:spcBef>
                <a:spcPts val="930"/>
              </a:spcBef>
              <a:spcAft>
                <a:spcPts val="0"/>
              </a:spcAft>
              <a:buClr>
                <a:srgbClr val="366092"/>
              </a:buClr>
              <a:buSzPts val="1800"/>
              <a:buChar char="–"/>
              <a:defRPr/>
            </a:lvl6pPr>
            <a:lvl7pPr marL="3200400" lvl="6" indent="-342900" algn="l">
              <a:lnSpc>
                <a:spcPct val="111000"/>
              </a:lnSpc>
              <a:spcBef>
                <a:spcPts val="930"/>
              </a:spcBef>
              <a:spcAft>
                <a:spcPts val="0"/>
              </a:spcAft>
              <a:buClr>
                <a:srgbClr val="366092"/>
              </a:buClr>
              <a:buSzPts val="1800"/>
              <a:buChar char="–"/>
              <a:defRPr/>
            </a:lvl7pPr>
            <a:lvl8pPr marL="3657600" lvl="7" indent="-342900" algn="l">
              <a:lnSpc>
                <a:spcPct val="111000"/>
              </a:lnSpc>
              <a:spcBef>
                <a:spcPts val="930"/>
              </a:spcBef>
              <a:spcAft>
                <a:spcPts val="0"/>
              </a:spcAft>
              <a:buClr>
                <a:srgbClr val="366092"/>
              </a:buClr>
              <a:buSzPts val="1800"/>
              <a:buChar char="–"/>
              <a:defRPr/>
            </a:lvl8pPr>
            <a:lvl9pPr marL="4114800" lvl="8" indent="-342900" algn="l">
              <a:lnSpc>
                <a:spcPct val="111000"/>
              </a:lnSpc>
              <a:spcBef>
                <a:spcPts val="930"/>
              </a:spcBef>
              <a:spcAft>
                <a:spcPts val="0"/>
              </a:spcAft>
              <a:buClr>
                <a:srgbClr val="366092"/>
              </a:buClr>
              <a:buSzPts val="1800"/>
              <a:buChar char="–"/>
              <a:defRPr/>
            </a:lvl9pPr>
          </a:lstStyle>
          <a:p>
            <a:endParaRPr/>
          </a:p>
        </p:txBody>
      </p:sp>
      <p:sp>
        <p:nvSpPr>
          <p:cNvPr id="65" name="Google Shape;65;p35"/>
          <p:cNvSpPr txBox="1">
            <a:spLocks noGrp="1"/>
          </p:cNvSpPr>
          <p:nvPr>
            <p:ph type="body" idx="2"/>
          </p:nvPr>
        </p:nvSpPr>
        <p:spPr>
          <a:xfrm>
            <a:off x="7543751" y="2438399"/>
            <a:ext cx="4160520" cy="365760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3071C3"/>
              </a:buClr>
              <a:buSzPts val="1800"/>
              <a:buChar char="–"/>
              <a:defRPr/>
            </a:lvl1pPr>
            <a:lvl2pPr marL="914400" lvl="1" indent="-342900" algn="l">
              <a:lnSpc>
                <a:spcPct val="111000"/>
              </a:lnSpc>
              <a:spcBef>
                <a:spcPts val="930"/>
              </a:spcBef>
              <a:spcAft>
                <a:spcPts val="0"/>
              </a:spcAft>
              <a:buClr>
                <a:srgbClr val="3071C3"/>
              </a:buClr>
              <a:buSzPts val="1800"/>
              <a:buChar char="–"/>
              <a:defRPr/>
            </a:lvl2pPr>
            <a:lvl3pPr marL="1371600" lvl="2" indent="-342900" algn="l">
              <a:lnSpc>
                <a:spcPct val="111000"/>
              </a:lnSpc>
              <a:spcBef>
                <a:spcPts val="930"/>
              </a:spcBef>
              <a:spcAft>
                <a:spcPts val="0"/>
              </a:spcAft>
              <a:buClr>
                <a:srgbClr val="3071C3"/>
              </a:buClr>
              <a:buSzPts val="1800"/>
              <a:buChar char="–"/>
              <a:defRPr/>
            </a:lvl3pPr>
            <a:lvl4pPr marL="1828800" lvl="3" indent="-342900" algn="l">
              <a:lnSpc>
                <a:spcPct val="111000"/>
              </a:lnSpc>
              <a:spcBef>
                <a:spcPts val="930"/>
              </a:spcBef>
              <a:spcAft>
                <a:spcPts val="0"/>
              </a:spcAft>
              <a:buClr>
                <a:srgbClr val="3071C3"/>
              </a:buClr>
              <a:buSzPts val="1800"/>
              <a:buChar char="–"/>
              <a:defRPr/>
            </a:lvl4pPr>
            <a:lvl5pPr marL="2286000" lvl="4" indent="-342900" algn="l">
              <a:lnSpc>
                <a:spcPct val="111000"/>
              </a:lnSpc>
              <a:spcBef>
                <a:spcPts val="930"/>
              </a:spcBef>
              <a:spcAft>
                <a:spcPts val="0"/>
              </a:spcAft>
              <a:buClr>
                <a:srgbClr val="3071C3"/>
              </a:buClr>
              <a:buSzPts val="1800"/>
              <a:buChar char="–"/>
              <a:defRPr/>
            </a:lvl5pPr>
            <a:lvl6pPr marL="2743200" lvl="5" indent="-342900" algn="l">
              <a:lnSpc>
                <a:spcPct val="111000"/>
              </a:lnSpc>
              <a:spcBef>
                <a:spcPts val="930"/>
              </a:spcBef>
              <a:spcAft>
                <a:spcPts val="0"/>
              </a:spcAft>
              <a:buClr>
                <a:srgbClr val="366092"/>
              </a:buClr>
              <a:buSzPts val="1800"/>
              <a:buChar char="–"/>
              <a:defRPr/>
            </a:lvl6pPr>
            <a:lvl7pPr marL="3200400" lvl="6" indent="-342900" algn="l">
              <a:lnSpc>
                <a:spcPct val="111000"/>
              </a:lnSpc>
              <a:spcBef>
                <a:spcPts val="930"/>
              </a:spcBef>
              <a:spcAft>
                <a:spcPts val="0"/>
              </a:spcAft>
              <a:buClr>
                <a:srgbClr val="366092"/>
              </a:buClr>
              <a:buSzPts val="1800"/>
              <a:buChar char="–"/>
              <a:defRPr/>
            </a:lvl7pPr>
            <a:lvl8pPr marL="3657600" lvl="7" indent="-342900" algn="l">
              <a:lnSpc>
                <a:spcPct val="111000"/>
              </a:lnSpc>
              <a:spcBef>
                <a:spcPts val="930"/>
              </a:spcBef>
              <a:spcAft>
                <a:spcPts val="0"/>
              </a:spcAft>
              <a:buClr>
                <a:srgbClr val="366092"/>
              </a:buClr>
              <a:buSzPts val="1800"/>
              <a:buChar char="–"/>
              <a:defRPr/>
            </a:lvl8pPr>
            <a:lvl9pPr marL="4114800" lvl="8" indent="-342900" algn="l">
              <a:lnSpc>
                <a:spcPct val="111000"/>
              </a:lnSpc>
              <a:spcBef>
                <a:spcPts val="930"/>
              </a:spcBef>
              <a:spcAft>
                <a:spcPts val="0"/>
              </a:spcAft>
              <a:buClr>
                <a:srgbClr val="366092"/>
              </a:buClr>
              <a:buSzPts val="1800"/>
              <a:buChar char="–"/>
              <a:defRPr/>
            </a:lvl9pPr>
          </a:lstStyle>
          <a:p>
            <a:endParaRPr/>
          </a:p>
        </p:txBody>
      </p:sp>
      <p:sp>
        <p:nvSpPr>
          <p:cNvPr id="66" name="Google Shape;66;p35"/>
          <p:cNvSpPr txBox="1">
            <a:spLocks noGrp="1"/>
          </p:cNvSpPr>
          <p:nvPr>
            <p:ph type="dt" idx="10"/>
          </p:nvPr>
        </p:nvSpPr>
        <p:spPr>
          <a:xfrm>
            <a:off x="8961071" y="629661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2933699" y="6296615"/>
            <a:ext cx="5667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lt2"/>
        </a:solidFill>
        <a:effectLst/>
      </p:bgPr>
    </p:bg>
    <p:spTree>
      <p:nvGrpSpPr>
        <p:cNvPr id="1" name="Shape 69"/>
        <p:cNvGrpSpPr/>
        <p:nvPr/>
      </p:nvGrpSpPr>
      <p:grpSpPr>
        <a:xfrm>
          <a:off x="0" y="0"/>
          <a:ext cx="0" cy="0"/>
          <a:chOff x="0" y="0"/>
          <a:chExt cx="0" cy="0"/>
        </a:xfrm>
      </p:grpSpPr>
      <p:sp>
        <p:nvSpPr>
          <p:cNvPr id="70" name="Google Shape;70;p36"/>
          <p:cNvSpPr/>
          <p:nvPr/>
        </p:nvSpPr>
        <p:spPr>
          <a:xfrm>
            <a:off x="0" y="0"/>
            <a:ext cx="11718925" cy="6861175"/>
          </a:xfrm>
          <a:custGeom>
            <a:avLst/>
            <a:gdLst/>
            <a:ahLst/>
            <a:cxnLst/>
            <a:rect l="l" t="t" r="r" b="b"/>
            <a:pathLst>
              <a:path w="3688" h="2158" extrusionOk="0">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rgbClr val="C2D59B">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6"/>
          <p:cNvSpPr txBox="1">
            <a:spLocks noGrp="1"/>
          </p:cNvSpPr>
          <p:nvPr>
            <p:ph type="dt" idx="10"/>
          </p:nvPr>
        </p:nvSpPr>
        <p:spPr>
          <a:xfrm>
            <a:off x="8961071" y="629661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2933699" y="6296615"/>
            <a:ext cx="5667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4"/>
        <p:cNvGrpSpPr/>
        <p:nvPr/>
      </p:nvGrpSpPr>
      <p:grpSpPr>
        <a:xfrm>
          <a:off x="0" y="0"/>
          <a:ext cx="0" cy="0"/>
          <a:chOff x="0" y="0"/>
          <a:chExt cx="0" cy="0"/>
        </a:xfrm>
      </p:grpSpPr>
      <p:sp>
        <p:nvSpPr>
          <p:cNvPr id="75" name="Google Shape;75;p37"/>
          <p:cNvSpPr/>
          <p:nvPr/>
        </p:nvSpPr>
        <p:spPr>
          <a:xfrm>
            <a:off x="389282" y="1"/>
            <a:ext cx="11520781" cy="6864102"/>
          </a:xfrm>
          <a:custGeom>
            <a:avLst/>
            <a:gdLst/>
            <a:ahLst/>
            <a:cxnLst/>
            <a:rect l="l" t="t" r="r" b="b"/>
            <a:pathLst>
              <a:path w="3627" h="2160" extrusionOk="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rgbClr val="C2D59B">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7"/>
          <p:cNvSpPr txBox="1">
            <a:spLocks noGrp="1"/>
          </p:cNvSpPr>
          <p:nvPr>
            <p:ph type="title"/>
          </p:nvPr>
        </p:nvSpPr>
        <p:spPr>
          <a:xfrm>
            <a:off x="8476488" y="1503907"/>
            <a:ext cx="3227715" cy="1687924"/>
          </a:xfrm>
          <a:prstGeom prst="rect">
            <a:avLst/>
          </a:prstGeom>
          <a:noFill/>
          <a:ln>
            <a:noFill/>
          </a:ln>
        </p:spPr>
        <p:txBody>
          <a:bodyPr spcFirstLastPara="1" wrap="square" lIns="91425" tIns="45700" rIns="91425" bIns="45700" anchor="b" anchorCtr="0">
            <a:normAutofit/>
          </a:bodyPr>
          <a:lstStyle>
            <a:lvl1pPr lvl="0" algn="l">
              <a:lnSpc>
                <a:spcPct val="104000"/>
              </a:lnSpc>
              <a:spcBef>
                <a:spcPts val="0"/>
              </a:spcBef>
              <a:spcAft>
                <a:spcPts val="0"/>
              </a:spcAft>
              <a:buClr>
                <a:srgbClr val="3071C3"/>
              </a:buClr>
              <a:buSzPts val="3400"/>
              <a:buFont typeface="Century Schoolbook"/>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7"/>
          <p:cNvSpPr txBox="1">
            <a:spLocks noGrp="1"/>
          </p:cNvSpPr>
          <p:nvPr>
            <p:ph type="body" idx="1"/>
          </p:nvPr>
        </p:nvSpPr>
        <p:spPr>
          <a:xfrm>
            <a:off x="487730" y="441414"/>
            <a:ext cx="7597040" cy="5654586"/>
          </a:xfrm>
          <a:prstGeom prst="rect">
            <a:avLst/>
          </a:prstGeom>
          <a:noFill/>
          <a:ln>
            <a:noFill/>
          </a:ln>
        </p:spPr>
        <p:txBody>
          <a:bodyPr spcFirstLastPara="1" wrap="square" lIns="91425" tIns="45700" rIns="91425" bIns="45700" anchor="t" anchorCtr="0">
            <a:normAutofit/>
          </a:bodyPr>
          <a:lstStyle>
            <a:lvl1pPr marL="457200" lvl="0" indent="-355600" algn="l">
              <a:lnSpc>
                <a:spcPct val="111000"/>
              </a:lnSpc>
              <a:spcBef>
                <a:spcPts val="930"/>
              </a:spcBef>
              <a:spcAft>
                <a:spcPts val="0"/>
              </a:spcAft>
              <a:buClr>
                <a:srgbClr val="3071C3"/>
              </a:buClr>
              <a:buSzPts val="2000"/>
              <a:buChar char="–"/>
              <a:defRPr sz="2000"/>
            </a:lvl1pPr>
            <a:lvl2pPr marL="914400" lvl="1" indent="-342900" algn="l">
              <a:lnSpc>
                <a:spcPct val="111000"/>
              </a:lnSpc>
              <a:spcBef>
                <a:spcPts val="930"/>
              </a:spcBef>
              <a:spcAft>
                <a:spcPts val="0"/>
              </a:spcAft>
              <a:buClr>
                <a:srgbClr val="3071C3"/>
              </a:buClr>
              <a:buSzPts val="1800"/>
              <a:buChar char="–"/>
              <a:defRPr sz="1800"/>
            </a:lvl2pPr>
            <a:lvl3pPr marL="1371600" lvl="2" indent="-330200" algn="l">
              <a:lnSpc>
                <a:spcPct val="111000"/>
              </a:lnSpc>
              <a:spcBef>
                <a:spcPts val="930"/>
              </a:spcBef>
              <a:spcAft>
                <a:spcPts val="0"/>
              </a:spcAft>
              <a:buClr>
                <a:srgbClr val="3071C3"/>
              </a:buClr>
              <a:buSzPts val="1600"/>
              <a:buChar char="–"/>
              <a:defRPr sz="1600"/>
            </a:lvl3pPr>
            <a:lvl4pPr marL="1828800" lvl="3" indent="-317500" algn="l">
              <a:lnSpc>
                <a:spcPct val="111000"/>
              </a:lnSpc>
              <a:spcBef>
                <a:spcPts val="930"/>
              </a:spcBef>
              <a:spcAft>
                <a:spcPts val="0"/>
              </a:spcAft>
              <a:buClr>
                <a:srgbClr val="3071C3"/>
              </a:buClr>
              <a:buSzPts val="1400"/>
              <a:buChar char="–"/>
              <a:defRPr sz="1400"/>
            </a:lvl4pPr>
            <a:lvl5pPr marL="2286000" lvl="4" indent="-317500" algn="l">
              <a:lnSpc>
                <a:spcPct val="111000"/>
              </a:lnSpc>
              <a:spcBef>
                <a:spcPts val="930"/>
              </a:spcBef>
              <a:spcAft>
                <a:spcPts val="0"/>
              </a:spcAft>
              <a:buClr>
                <a:srgbClr val="3071C3"/>
              </a:buClr>
              <a:buSzPts val="1400"/>
              <a:buChar char="–"/>
              <a:defRPr sz="1400"/>
            </a:lvl5pPr>
            <a:lvl6pPr marL="2743200" lvl="5" indent="-317500" algn="l">
              <a:lnSpc>
                <a:spcPct val="111000"/>
              </a:lnSpc>
              <a:spcBef>
                <a:spcPts val="930"/>
              </a:spcBef>
              <a:spcAft>
                <a:spcPts val="0"/>
              </a:spcAft>
              <a:buClr>
                <a:srgbClr val="366092"/>
              </a:buClr>
              <a:buSzPts val="1400"/>
              <a:buChar char="–"/>
              <a:defRPr sz="1400"/>
            </a:lvl6pPr>
            <a:lvl7pPr marL="3200400" lvl="6" indent="-317500" algn="l">
              <a:lnSpc>
                <a:spcPct val="111000"/>
              </a:lnSpc>
              <a:spcBef>
                <a:spcPts val="930"/>
              </a:spcBef>
              <a:spcAft>
                <a:spcPts val="0"/>
              </a:spcAft>
              <a:buClr>
                <a:srgbClr val="366092"/>
              </a:buClr>
              <a:buSzPts val="1400"/>
              <a:buChar char="–"/>
              <a:defRPr sz="1400"/>
            </a:lvl7pPr>
            <a:lvl8pPr marL="3657600" lvl="7" indent="-317500" algn="l">
              <a:lnSpc>
                <a:spcPct val="111000"/>
              </a:lnSpc>
              <a:spcBef>
                <a:spcPts val="930"/>
              </a:spcBef>
              <a:spcAft>
                <a:spcPts val="0"/>
              </a:spcAft>
              <a:buClr>
                <a:srgbClr val="366092"/>
              </a:buClr>
              <a:buSzPts val="1400"/>
              <a:buChar char="–"/>
              <a:defRPr sz="1400"/>
            </a:lvl8pPr>
            <a:lvl9pPr marL="4114800" lvl="8" indent="-317500" algn="l">
              <a:lnSpc>
                <a:spcPct val="111000"/>
              </a:lnSpc>
              <a:spcBef>
                <a:spcPts val="930"/>
              </a:spcBef>
              <a:spcAft>
                <a:spcPts val="0"/>
              </a:spcAft>
              <a:buClr>
                <a:srgbClr val="366092"/>
              </a:buClr>
              <a:buSzPts val="1400"/>
              <a:buChar char="–"/>
              <a:defRPr sz="1400"/>
            </a:lvl9pPr>
          </a:lstStyle>
          <a:p>
            <a:endParaRPr/>
          </a:p>
        </p:txBody>
      </p:sp>
      <p:sp>
        <p:nvSpPr>
          <p:cNvPr id="78" name="Google Shape;78;p37"/>
          <p:cNvSpPr txBox="1">
            <a:spLocks noGrp="1"/>
          </p:cNvSpPr>
          <p:nvPr>
            <p:ph type="body" idx="2"/>
          </p:nvPr>
        </p:nvSpPr>
        <p:spPr>
          <a:xfrm>
            <a:off x="8476488" y="3223803"/>
            <a:ext cx="3227715" cy="2872197"/>
          </a:xfrm>
          <a:prstGeom prst="rect">
            <a:avLst/>
          </a:prstGeom>
          <a:noFill/>
          <a:ln>
            <a:noFill/>
          </a:ln>
        </p:spPr>
        <p:txBody>
          <a:bodyPr spcFirstLastPara="1" wrap="square" lIns="91425" tIns="45700" rIns="91425" bIns="45700" anchor="t" anchorCtr="0">
            <a:normAutofit/>
          </a:bodyPr>
          <a:lstStyle>
            <a:lvl1pPr marL="457200" lvl="0" indent="-228600" algn="l">
              <a:lnSpc>
                <a:spcPct val="111000"/>
              </a:lnSpc>
              <a:spcBef>
                <a:spcPts val="1400"/>
              </a:spcBef>
              <a:spcAft>
                <a:spcPts val="0"/>
              </a:spcAft>
              <a:buClr>
                <a:srgbClr val="3071C3"/>
              </a:buClr>
              <a:buSzPts val="1600"/>
              <a:buNone/>
              <a:defRPr sz="1600"/>
            </a:lvl1pPr>
            <a:lvl2pPr marL="914400" lvl="1" indent="-228600" algn="l">
              <a:lnSpc>
                <a:spcPct val="111000"/>
              </a:lnSpc>
              <a:spcBef>
                <a:spcPts val="930"/>
              </a:spcBef>
              <a:spcAft>
                <a:spcPts val="0"/>
              </a:spcAft>
              <a:buClr>
                <a:srgbClr val="3071C3"/>
              </a:buClr>
              <a:buSzPts val="1400"/>
              <a:buNone/>
              <a:defRPr sz="1400"/>
            </a:lvl2pPr>
            <a:lvl3pPr marL="1371600" lvl="2" indent="-228600" algn="l">
              <a:lnSpc>
                <a:spcPct val="111000"/>
              </a:lnSpc>
              <a:spcBef>
                <a:spcPts val="930"/>
              </a:spcBef>
              <a:spcAft>
                <a:spcPts val="0"/>
              </a:spcAft>
              <a:buClr>
                <a:srgbClr val="3071C3"/>
              </a:buClr>
              <a:buSzPts val="1200"/>
              <a:buNone/>
              <a:defRPr sz="1200"/>
            </a:lvl3pPr>
            <a:lvl4pPr marL="1828800" lvl="3" indent="-228600" algn="l">
              <a:lnSpc>
                <a:spcPct val="111000"/>
              </a:lnSpc>
              <a:spcBef>
                <a:spcPts val="930"/>
              </a:spcBef>
              <a:spcAft>
                <a:spcPts val="0"/>
              </a:spcAft>
              <a:buClr>
                <a:srgbClr val="3071C3"/>
              </a:buClr>
              <a:buSzPts val="1000"/>
              <a:buNone/>
              <a:defRPr sz="1000"/>
            </a:lvl4pPr>
            <a:lvl5pPr marL="2286000" lvl="4" indent="-228600" algn="l">
              <a:lnSpc>
                <a:spcPct val="111000"/>
              </a:lnSpc>
              <a:spcBef>
                <a:spcPts val="930"/>
              </a:spcBef>
              <a:spcAft>
                <a:spcPts val="0"/>
              </a:spcAft>
              <a:buClr>
                <a:srgbClr val="3071C3"/>
              </a:buClr>
              <a:buSzPts val="1000"/>
              <a:buNone/>
              <a:defRPr sz="1000"/>
            </a:lvl5pPr>
            <a:lvl6pPr marL="2743200" lvl="5" indent="-228600" algn="l">
              <a:lnSpc>
                <a:spcPct val="111000"/>
              </a:lnSpc>
              <a:spcBef>
                <a:spcPts val="930"/>
              </a:spcBef>
              <a:spcAft>
                <a:spcPts val="0"/>
              </a:spcAft>
              <a:buClr>
                <a:srgbClr val="366092"/>
              </a:buClr>
              <a:buSzPts val="1000"/>
              <a:buNone/>
              <a:defRPr sz="1000"/>
            </a:lvl6pPr>
            <a:lvl7pPr marL="3200400" lvl="6" indent="-228600" algn="l">
              <a:lnSpc>
                <a:spcPct val="111000"/>
              </a:lnSpc>
              <a:spcBef>
                <a:spcPts val="930"/>
              </a:spcBef>
              <a:spcAft>
                <a:spcPts val="0"/>
              </a:spcAft>
              <a:buClr>
                <a:srgbClr val="366092"/>
              </a:buClr>
              <a:buSzPts val="1000"/>
              <a:buNone/>
              <a:defRPr sz="1000"/>
            </a:lvl7pPr>
            <a:lvl8pPr marL="3657600" lvl="7" indent="-228600" algn="l">
              <a:lnSpc>
                <a:spcPct val="111000"/>
              </a:lnSpc>
              <a:spcBef>
                <a:spcPts val="930"/>
              </a:spcBef>
              <a:spcAft>
                <a:spcPts val="0"/>
              </a:spcAft>
              <a:buClr>
                <a:srgbClr val="366092"/>
              </a:buClr>
              <a:buSzPts val="1000"/>
              <a:buNone/>
              <a:defRPr sz="1000"/>
            </a:lvl8pPr>
            <a:lvl9pPr marL="4114800" lvl="8" indent="-228600" algn="l">
              <a:lnSpc>
                <a:spcPct val="111000"/>
              </a:lnSpc>
              <a:spcBef>
                <a:spcPts val="930"/>
              </a:spcBef>
              <a:spcAft>
                <a:spcPts val="0"/>
              </a:spcAft>
              <a:buClr>
                <a:srgbClr val="366092"/>
              </a:buClr>
              <a:buSzPts val="1000"/>
              <a:buNone/>
              <a:defRPr sz="1000"/>
            </a:lvl9pPr>
          </a:lstStyle>
          <a:p>
            <a:endParaRPr/>
          </a:p>
        </p:txBody>
      </p:sp>
      <p:sp>
        <p:nvSpPr>
          <p:cNvPr id="79" name="Google Shape;79;p37"/>
          <p:cNvSpPr txBox="1">
            <a:spLocks noGrp="1"/>
          </p:cNvSpPr>
          <p:nvPr>
            <p:ph type="dt" idx="10"/>
          </p:nvPr>
        </p:nvSpPr>
        <p:spPr>
          <a:xfrm>
            <a:off x="8476555" y="6286500"/>
            <a:ext cx="322771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7"/>
          <p:cNvSpPr txBox="1">
            <a:spLocks noGrp="1"/>
          </p:cNvSpPr>
          <p:nvPr>
            <p:ph type="ftr" idx="11"/>
          </p:nvPr>
        </p:nvSpPr>
        <p:spPr>
          <a:xfrm>
            <a:off x="487730" y="6286500"/>
            <a:ext cx="75970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8476488" y="373604"/>
            <a:ext cx="3227715" cy="81648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4400">
                <a:solidFill>
                  <a:srgbClr val="3071C3"/>
                </a:solidFill>
                <a:latin typeface="Century Schoolbook"/>
                <a:ea typeface="Century Schoolbook"/>
                <a:cs typeface="Century Schoolbook"/>
                <a:sym typeface="Century Schoolbook"/>
              </a:defRPr>
            </a:lvl1pPr>
            <a:lvl2pPr marL="0" lvl="1" indent="0" algn="l">
              <a:spcBef>
                <a:spcPts val="0"/>
              </a:spcBef>
              <a:buNone/>
              <a:defRPr sz="4400">
                <a:solidFill>
                  <a:srgbClr val="3071C3"/>
                </a:solidFill>
                <a:latin typeface="Century Schoolbook"/>
                <a:ea typeface="Century Schoolbook"/>
                <a:cs typeface="Century Schoolbook"/>
                <a:sym typeface="Century Schoolbook"/>
              </a:defRPr>
            </a:lvl2pPr>
            <a:lvl3pPr marL="0" lvl="2" indent="0" algn="l">
              <a:spcBef>
                <a:spcPts val="0"/>
              </a:spcBef>
              <a:buNone/>
              <a:defRPr sz="4400">
                <a:solidFill>
                  <a:srgbClr val="3071C3"/>
                </a:solidFill>
                <a:latin typeface="Century Schoolbook"/>
                <a:ea typeface="Century Schoolbook"/>
                <a:cs typeface="Century Schoolbook"/>
                <a:sym typeface="Century Schoolbook"/>
              </a:defRPr>
            </a:lvl3pPr>
            <a:lvl4pPr marL="0" lvl="3" indent="0" algn="l">
              <a:spcBef>
                <a:spcPts val="0"/>
              </a:spcBef>
              <a:buNone/>
              <a:defRPr sz="4400">
                <a:solidFill>
                  <a:srgbClr val="3071C3"/>
                </a:solidFill>
                <a:latin typeface="Century Schoolbook"/>
                <a:ea typeface="Century Schoolbook"/>
                <a:cs typeface="Century Schoolbook"/>
                <a:sym typeface="Century Schoolbook"/>
              </a:defRPr>
            </a:lvl4pPr>
            <a:lvl5pPr marL="0" lvl="4" indent="0" algn="l">
              <a:spcBef>
                <a:spcPts val="0"/>
              </a:spcBef>
              <a:buNone/>
              <a:defRPr sz="4400">
                <a:solidFill>
                  <a:srgbClr val="3071C3"/>
                </a:solidFill>
                <a:latin typeface="Century Schoolbook"/>
                <a:ea typeface="Century Schoolbook"/>
                <a:cs typeface="Century Schoolbook"/>
                <a:sym typeface="Century Schoolbook"/>
              </a:defRPr>
            </a:lvl5pPr>
            <a:lvl6pPr marL="0" lvl="5" indent="0" algn="l">
              <a:spcBef>
                <a:spcPts val="0"/>
              </a:spcBef>
              <a:buNone/>
              <a:defRPr sz="4400">
                <a:solidFill>
                  <a:srgbClr val="3071C3"/>
                </a:solidFill>
                <a:latin typeface="Century Schoolbook"/>
                <a:ea typeface="Century Schoolbook"/>
                <a:cs typeface="Century Schoolbook"/>
                <a:sym typeface="Century Schoolbook"/>
              </a:defRPr>
            </a:lvl6pPr>
            <a:lvl7pPr marL="0" lvl="6" indent="0" algn="l">
              <a:spcBef>
                <a:spcPts val="0"/>
              </a:spcBef>
              <a:buNone/>
              <a:defRPr sz="4400">
                <a:solidFill>
                  <a:srgbClr val="3071C3"/>
                </a:solidFill>
                <a:latin typeface="Century Schoolbook"/>
                <a:ea typeface="Century Schoolbook"/>
                <a:cs typeface="Century Schoolbook"/>
                <a:sym typeface="Century Schoolbook"/>
              </a:defRPr>
            </a:lvl7pPr>
            <a:lvl8pPr marL="0" lvl="7" indent="0" algn="l">
              <a:spcBef>
                <a:spcPts val="0"/>
              </a:spcBef>
              <a:buNone/>
              <a:defRPr sz="4400">
                <a:solidFill>
                  <a:srgbClr val="3071C3"/>
                </a:solidFill>
                <a:latin typeface="Century Schoolbook"/>
                <a:ea typeface="Century Schoolbook"/>
                <a:cs typeface="Century Schoolbook"/>
                <a:sym typeface="Century Schoolbook"/>
              </a:defRPr>
            </a:lvl8pPr>
            <a:lvl9pPr marL="0" lvl="8" indent="0" algn="l">
              <a:spcBef>
                <a:spcPts val="0"/>
              </a:spcBef>
              <a:buNone/>
              <a:defRPr sz="4400">
                <a:solidFill>
                  <a:srgbClr val="3071C3"/>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Google Shape;83;p38"/>
          <p:cNvSpPr/>
          <p:nvPr/>
        </p:nvSpPr>
        <p:spPr>
          <a:xfrm>
            <a:off x="389282" y="1"/>
            <a:ext cx="11520781" cy="6864102"/>
          </a:xfrm>
          <a:custGeom>
            <a:avLst/>
            <a:gdLst/>
            <a:ahLst/>
            <a:cxnLst/>
            <a:rect l="l" t="t" r="r" b="b"/>
            <a:pathLst>
              <a:path w="3627" h="2160" extrusionOk="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rgbClr val="C2D59B">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8"/>
          <p:cNvSpPr txBox="1">
            <a:spLocks noGrp="1"/>
          </p:cNvSpPr>
          <p:nvPr>
            <p:ph type="title"/>
          </p:nvPr>
        </p:nvSpPr>
        <p:spPr>
          <a:xfrm>
            <a:off x="8476488" y="1503910"/>
            <a:ext cx="3230625" cy="1687924"/>
          </a:xfrm>
          <a:prstGeom prst="rect">
            <a:avLst/>
          </a:prstGeom>
          <a:noFill/>
          <a:ln>
            <a:noFill/>
          </a:ln>
        </p:spPr>
        <p:txBody>
          <a:bodyPr spcFirstLastPara="1" wrap="square" lIns="91425" tIns="45700" rIns="91425" bIns="45700" anchor="b" anchorCtr="0">
            <a:noAutofit/>
          </a:bodyPr>
          <a:lstStyle>
            <a:lvl1pPr lvl="0" algn="l">
              <a:lnSpc>
                <a:spcPct val="104000"/>
              </a:lnSpc>
              <a:spcBef>
                <a:spcPts val="0"/>
              </a:spcBef>
              <a:spcAft>
                <a:spcPts val="0"/>
              </a:spcAft>
              <a:buClr>
                <a:srgbClr val="3071C3"/>
              </a:buClr>
              <a:buSzPts val="3400"/>
              <a:buFont typeface="Century Schoolbook"/>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8"/>
          <p:cNvSpPr>
            <a:spLocks noGrp="1"/>
          </p:cNvSpPr>
          <p:nvPr>
            <p:ph type="pic" idx="2"/>
          </p:nvPr>
        </p:nvSpPr>
        <p:spPr>
          <a:xfrm>
            <a:off x="0" y="0"/>
            <a:ext cx="8102651" cy="6857999"/>
          </a:xfrm>
          <a:prstGeom prst="rect">
            <a:avLst/>
          </a:prstGeom>
          <a:noFill/>
          <a:ln>
            <a:noFill/>
          </a:ln>
        </p:spPr>
      </p:sp>
      <p:sp>
        <p:nvSpPr>
          <p:cNvPr id="86" name="Google Shape;86;p38"/>
          <p:cNvSpPr txBox="1">
            <a:spLocks noGrp="1"/>
          </p:cNvSpPr>
          <p:nvPr>
            <p:ph type="body" idx="1"/>
          </p:nvPr>
        </p:nvSpPr>
        <p:spPr>
          <a:xfrm>
            <a:off x="8476488" y="3223806"/>
            <a:ext cx="3227832" cy="2872194"/>
          </a:xfrm>
          <a:prstGeom prst="rect">
            <a:avLst/>
          </a:prstGeom>
          <a:noFill/>
          <a:ln>
            <a:noFill/>
          </a:ln>
        </p:spPr>
        <p:txBody>
          <a:bodyPr spcFirstLastPara="1" wrap="square" lIns="91425" tIns="45700" rIns="91425" bIns="45700" anchor="t" anchorCtr="0">
            <a:normAutofit/>
          </a:bodyPr>
          <a:lstStyle>
            <a:lvl1pPr marL="457200" lvl="0" indent="-228600" algn="l">
              <a:lnSpc>
                <a:spcPct val="111000"/>
              </a:lnSpc>
              <a:spcBef>
                <a:spcPts val="1400"/>
              </a:spcBef>
              <a:spcAft>
                <a:spcPts val="0"/>
              </a:spcAft>
              <a:buClr>
                <a:srgbClr val="3071C3"/>
              </a:buClr>
              <a:buSzPts val="1600"/>
              <a:buNone/>
              <a:defRPr sz="1600"/>
            </a:lvl1pPr>
            <a:lvl2pPr marL="914400" lvl="1" indent="-228600" algn="l">
              <a:lnSpc>
                <a:spcPct val="111000"/>
              </a:lnSpc>
              <a:spcBef>
                <a:spcPts val="930"/>
              </a:spcBef>
              <a:spcAft>
                <a:spcPts val="0"/>
              </a:spcAft>
              <a:buClr>
                <a:srgbClr val="3071C3"/>
              </a:buClr>
              <a:buSzPts val="1400"/>
              <a:buNone/>
              <a:defRPr sz="1400"/>
            </a:lvl2pPr>
            <a:lvl3pPr marL="1371600" lvl="2" indent="-228600" algn="l">
              <a:lnSpc>
                <a:spcPct val="111000"/>
              </a:lnSpc>
              <a:spcBef>
                <a:spcPts val="930"/>
              </a:spcBef>
              <a:spcAft>
                <a:spcPts val="0"/>
              </a:spcAft>
              <a:buClr>
                <a:srgbClr val="3071C3"/>
              </a:buClr>
              <a:buSzPts val="1200"/>
              <a:buNone/>
              <a:defRPr sz="1200"/>
            </a:lvl3pPr>
            <a:lvl4pPr marL="1828800" lvl="3" indent="-228600" algn="l">
              <a:lnSpc>
                <a:spcPct val="111000"/>
              </a:lnSpc>
              <a:spcBef>
                <a:spcPts val="930"/>
              </a:spcBef>
              <a:spcAft>
                <a:spcPts val="0"/>
              </a:spcAft>
              <a:buClr>
                <a:srgbClr val="3071C3"/>
              </a:buClr>
              <a:buSzPts val="1000"/>
              <a:buNone/>
              <a:defRPr sz="1000"/>
            </a:lvl4pPr>
            <a:lvl5pPr marL="2286000" lvl="4" indent="-228600" algn="l">
              <a:lnSpc>
                <a:spcPct val="111000"/>
              </a:lnSpc>
              <a:spcBef>
                <a:spcPts val="930"/>
              </a:spcBef>
              <a:spcAft>
                <a:spcPts val="0"/>
              </a:spcAft>
              <a:buClr>
                <a:srgbClr val="3071C3"/>
              </a:buClr>
              <a:buSzPts val="1000"/>
              <a:buNone/>
              <a:defRPr sz="1000"/>
            </a:lvl5pPr>
            <a:lvl6pPr marL="2743200" lvl="5" indent="-228600" algn="l">
              <a:lnSpc>
                <a:spcPct val="111000"/>
              </a:lnSpc>
              <a:spcBef>
                <a:spcPts val="930"/>
              </a:spcBef>
              <a:spcAft>
                <a:spcPts val="0"/>
              </a:spcAft>
              <a:buClr>
                <a:srgbClr val="366092"/>
              </a:buClr>
              <a:buSzPts val="1000"/>
              <a:buNone/>
              <a:defRPr sz="1000"/>
            </a:lvl6pPr>
            <a:lvl7pPr marL="3200400" lvl="6" indent="-228600" algn="l">
              <a:lnSpc>
                <a:spcPct val="111000"/>
              </a:lnSpc>
              <a:spcBef>
                <a:spcPts val="930"/>
              </a:spcBef>
              <a:spcAft>
                <a:spcPts val="0"/>
              </a:spcAft>
              <a:buClr>
                <a:srgbClr val="366092"/>
              </a:buClr>
              <a:buSzPts val="1000"/>
              <a:buNone/>
              <a:defRPr sz="1000"/>
            </a:lvl7pPr>
            <a:lvl8pPr marL="3657600" lvl="7" indent="-228600" algn="l">
              <a:lnSpc>
                <a:spcPct val="111000"/>
              </a:lnSpc>
              <a:spcBef>
                <a:spcPts val="930"/>
              </a:spcBef>
              <a:spcAft>
                <a:spcPts val="0"/>
              </a:spcAft>
              <a:buClr>
                <a:srgbClr val="366092"/>
              </a:buClr>
              <a:buSzPts val="1000"/>
              <a:buNone/>
              <a:defRPr sz="1000"/>
            </a:lvl8pPr>
            <a:lvl9pPr marL="4114800" lvl="8" indent="-228600" algn="l">
              <a:lnSpc>
                <a:spcPct val="111000"/>
              </a:lnSpc>
              <a:spcBef>
                <a:spcPts val="930"/>
              </a:spcBef>
              <a:spcAft>
                <a:spcPts val="0"/>
              </a:spcAft>
              <a:buClr>
                <a:srgbClr val="366092"/>
              </a:buClr>
              <a:buSzPts val="1000"/>
              <a:buNone/>
              <a:defRPr sz="1000"/>
            </a:lvl9pPr>
          </a:lstStyle>
          <a:p>
            <a:endParaRPr/>
          </a:p>
        </p:txBody>
      </p:sp>
      <p:sp>
        <p:nvSpPr>
          <p:cNvPr id="87" name="Google Shape;87;p38"/>
          <p:cNvSpPr txBox="1">
            <a:spLocks noGrp="1"/>
          </p:cNvSpPr>
          <p:nvPr>
            <p:ph type="dt" idx="10"/>
          </p:nvPr>
        </p:nvSpPr>
        <p:spPr>
          <a:xfrm>
            <a:off x="8476488" y="6291072"/>
            <a:ext cx="32278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8"/>
          <p:cNvSpPr txBox="1">
            <a:spLocks noGrp="1"/>
          </p:cNvSpPr>
          <p:nvPr>
            <p:ph type="ftr" idx="11"/>
          </p:nvPr>
        </p:nvSpPr>
        <p:spPr>
          <a:xfrm>
            <a:off x="487731" y="6291072"/>
            <a:ext cx="75986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8"/>
          <p:cNvSpPr txBox="1">
            <a:spLocks noGrp="1"/>
          </p:cNvSpPr>
          <p:nvPr>
            <p:ph type="sldNum" idx="12"/>
          </p:nvPr>
        </p:nvSpPr>
        <p:spPr>
          <a:xfrm>
            <a:off x="8476488" y="373607"/>
            <a:ext cx="3227832" cy="816482"/>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4400">
                <a:solidFill>
                  <a:srgbClr val="3071C3"/>
                </a:solidFill>
                <a:latin typeface="Century Schoolbook"/>
                <a:ea typeface="Century Schoolbook"/>
                <a:cs typeface="Century Schoolbook"/>
                <a:sym typeface="Century Schoolbook"/>
              </a:defRPr>
            </a:lvl1pPr>
            <a:lvl2pPr marL="0" lvl="1" indent="0" algn="l">
              <a:spcBef>
                <a:spcPts val="0"/>
              </a:spcBef>
              <a:buNone/>
              <a:defRPr sz="4400">
                <a:solidFill>
                  <a:srgbClr val="3071C3"/>
                </a:solidFill>
                <a:latin typeface="Century Schoolbook"/>
                <a:ea typeface="Century Schoolbook"/>
                <a:cs typeface="Century Schoolbook"/>
                <a:sym typeface="Century Schoolbook"/>
              </a:defRPr>
            </a:lvl2pPr>
            <a:lvl3pPr marL="0" lvl="2" indent="0" algn="l">
              <a:spcBef>
                <a:spcPts val="0"/>
              </a:spcBef>
              <a:buNone/>
              <a:defRPr sz="4400">
                <a:solidFill>
                  <a:srgbClr val="3071C3"/>
                </a:solidFill>
                <a:latin typeface="Century Schoolbook"/>
                <a:ea typeface="Century Schoolbook"/>
                <a:cs typeface="Century Schoolbook"/>
                <a:sym typeface="Century Schoolbook"/>
              </a:defRPr>
            </a:lvl3pPr>
            <a:lvl4pPr marL="0" lvl="3" indent="0" algn="l">
              <a:spcBef>
                <a:spcPts val="0"/>
              </a:spcBef>
              <a:buNone/>
              <a:defRPr sz="4400">
                <a:solidFill>
                  <a:srgbClr val="3071C3"/>
                </a:solidFill>
                <a:latin typeface="Century Schoolbook"/>
                <a:ea typeface="Century Schoolbook"/>
                <a:cs typeface="Century Schoolbook"/>
                <a:sym typeface="Century Schoolbook"/>
              </a:defRPr>
            </a:lvl4pPr>
            <a:lvl5pPr marL="0" lvl="4" indent="0" algn="l">
              <a:spcBef>
                <a:spcPts val="0"/>
              </a:spcBef>
              <a:buNone/>
              <a:defRPr sz="4400">
                <a:solidFill>
                  <a:srgbClr val="3071C3"/>
                </a:solidFill>
                <a:latin typeface="Century Schoolbook"/>
                <a:ea typeface="Century Schoolbook"/>
                <a:cs typeface="Century Schoolbook"/>
                <a:sym typeface="Century Schoolbook"/>
              </a:defRPr>
            </a:lvl5pPr>
            <a:lvl6pPr marL="0" lvl="5" indent="0" algn="l">
              <a:spcBef>
                <a:spcPts val="0"/>
              </a:spcBef>
              <a:buNone/>
              <a:defRPr sz="4400">
                <a:solidFill>
                  <a:srgbClr val="3071C3"/>
                </a:solidFill>
                <a:latin typeface="Century Schoolbook"/>
                <a:ea typeface="Century Schoolbook"/>
                <a:cs typeface="Century Schoolbook"/>
                <a:sym typeface="Century Schoolbook"/>
              </a:defRPr>
            </a:lvl6pPr>
            <a:lvl7pPr marL="0" lvl="6" indent="0" algn="l">
              <a:spcBef>
                <a:spcPts val="0"/>
              </a:spcBef>
              <a:buNone/>
              <a:defRPr sz="4400">
                <a:solidFill>
                  <a:srgbClr val="3071C3"/>
                </a:solidFill>
                <a:latin typeface="Century Schoolbook"/>
                <a:ea typeface="Century Schoolbook"/>
                <a:cs typeface="Century Schoolbook"/>
                <a:sym typeface="Century Schoolbook"/>
              </a:defRPr>
            </a:lvl7pPr>
            <a:lvl8pPr marL="0" lvl="7" indent="0" algn="l">
              <a:spcBef>
                <a:spcPts val="0"/>
              </a:spcBef>
              <a:buNone/>
              <a:defRPr sz="4400">
                <a:solidFill>
                  <a:srgbClr val="3071C3"/>
                </a:solidFill>
                <a:latin typeface="Century Schoolbook"/>
                <a:ea typeface="Century Schoolbook"/>
                <a:cs typeface="Century Schoolbook"/>
                <a:sym typeface="Century Schoolbook"/>
              </a:defRPr>
            </a:lvl8pPr>
            <a:lvl9pPr marL="0" lvl="8" indent="0" algn="l">
              <a:spcBef>
                <a:spcPts val="0"/>
              </a:spcBef>
              <a:buNone/>
              <a:defRPr sz="4400">
                <a:solidFill>
                  <a:srgbClr val="3071C3"/>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7"/>
          <p:cNvSpPr/>
          <p:nvPr/>
        </p:nvSpPr>
        <p:spPr>
          <a:xfrm>
            <a:off x="0" y="0"/>
            <a:ext cx="11718925" cy="6861175"/>
          </a:xfrm>
          <a:custGeom>
            <a:avLst/>
            <a:gdLst/>
            <a:ahLst/>
            <a:cxnLst/>
            <a:rect l="l" t="t" r="r" b="b"/>
            <a:pathLst>
              <a:path w="3688" h="2158" extrusionOk="0">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rgbClr val="C2D59B">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7"/>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lvl1pPr marR="0" lvl="0" algn="l" rtl="0">
              <a:lnSpc>
                <a:spcPct val="99000"/>
              </a:lnSpc>
              <a:spcBef>
                <a:spcPts val="0"/>
              </a:spcBef>
              <a:spcAft>
                <a:spcPts val="0"/>
              </a:spcAft>
              <a:buClr>
                <a:srgbClr val="3071C3"/>
              </a:buClr>
              <a:buSzPts val="4400"/>
              <a:buFont typeface="Century Schoolbook"/>
              <a:buNone/>
              <a:defRPr sz="4400" b="0" i="0" u="none" strike="noStrike" cap="none">
                <a:solidFill>
                  <a:srgbClr val="3071C3"/>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7"/>
          <p:cNvSpPr txBox="1">
            <a:spLocks noGrp="1"/>
          </p:cNvSpPr>
          <p:nvPr>
            <p:ph type="body" idx="1"/>
          </p:nvPr>
        </p:nvSpPr>
        <p:spPr>
          <a:xfrm>
            <a:off x="2933700" y="2438400"/>
            <a:ext cx="8770571" cy="3651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1000"/>
              </a:lnSpc>
              <a:spcBef>
                <a:spcPts val="930"/>
              </a:spcBef>
              <a:spcAft>
                <a:spcPts val="0"/>
              </a:spcAft>
              <a:buClr>
                <a:srgbClr val="3071C3"/>
              </a:buClr>
              <a:buSzPts val="2000"/>
              <a:buFont typeface="Corbel"/>
              <a:buChar char="–"/>
              <a:defRPr sz="2000" b="0" i="0" u="none" strike="noStrike" cap="none">
                <a:solidFill>
                  <a:srgbClr val="3071C3"/>
                </a:solidFill>
                <a:latin typeface="Calibri"/>
                <a:ea typeface="Calibri"/>
                <a:cs typeface="Calibri"/>
                <a:sym typeface="Calibri"/>
              </a:defRPr>
            </a:lvl1pPr>
            <a:lvl2pPr marL="914400" marR="0" lvl="1" indent="-342900" algn="l" rtl="0">
              <a:lnSpc>
                <a:spcPct val="111000"/>
              </a:lnSpc>
              <a:spcBef>
                <a:spcPts val="930"/>
              </a:spcBef>
              <a:spcAft>
                <a:spcPts val="0"/>
              </a:spcAft>
              <a:buClr>
                <a:srgbClr val="3071C3"/>
              </a:buClr>
              <a:buSzPts val="1800"/>
              <a:buFont typeface="Corbel"/>
              <a:buChar char="–"/>
              <a:defRPr sz="1800" b="0" i="0" u="none" strike="noStrike" cap="none">
                <a:solidFill>
                  <a:srgbClr val="3071C3"/>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3071C3"/>
              </a:buClr>
              <a:buSzPts val="1600"/>
              <a:buFont typeface="Corbel"/>
              <a:buChar char="–"/>
              <a:defRPr sz="1600" b="0" i="1" u="none" strike="noStrike" cap="none">
                <a:solidFill>
                  <a:srgbClr val="3071C3"/>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3071C3"/>
              </a:buClr>
              <a:buSzPts val="1400"/>
              <a:buFont typeface="Corbel"/>
              <a:buChar char="–"/>
              <a:defRPr sz="1400" b="0" i="0" u="none" strike="noStrike" cap="none">
                <a:solidFill>
                  <a:srgbClr val="3071C3"/>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3071C3"/>
              </a:buClr>
              <a:buSzPts val="1400"/>
              <a:buFont typeface="Corbel"/>
              <a:buChar char="–"/>
              <a:defRPr sz="1400" b="0" i="1" u="none" strike="noStrike" cap="none">
                <a:solidFill>
                  <a:srgbClr val="3071C3"/>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366092"/>
              </a:buClr>
              <a:buSzPts val="1400"/>
              <a:buFont typeface="Corbel"/>
              <a:buChar char="–"/>
              <a:defRPr sz="1400" b="0" i="0" u="none" strike="noStrike" cap="none">
                <a:solidFill>
                  <a:srgbClr val="36609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366092"/>
              </a:buClr>
              <a:buSzPts val="1400"/>
              <a:buFont typeface="Corbel"/>
              <a:buChar char="–"/>
              <a:defRPr sz="1400" b="0" i="1" u="none" strike="noStrike" cap="none">
                <a:solidFill>
                  <a:srgbClr val="36609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366092"/>
              </a:buClr>
              <a:buSzPts val="1400"/>
              <a:buFont typeface="Corbel"/>
              <a:buChar char="–"/>
              <a:defRPr sz="1400" b="0" i="0" u="none" strike="noStrike" cap="none">
                <a:solidFill>
                  <a:srgbClr val="36609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366092"/>
              </a:buClr>
              <a:buSzPts val="1400"/>
              <a:buFont typeface="Corbel"/>
              <a:buChar char="–"/>
              <a:defRPr sz="1400" b="0" i="1" u="none" strike="noStrike" cap="none">
                <a:solidFill>
                  <a:srgbClr val="366092"/>
                </a:solidFill>
                <a:latin typeface="Calibri"/>
                <a:ea typeface="Calibri"/>
                <a:cs typeface="Calibri"/>
                <a:sym typeface="Calibri"/>
              </a:defRPr>
            </a:lvl9pPr>
          </a:lstStyle>
          <a:p>
            <a:endParaRPr/>
          </a:p>
        </p:txBody>
      </p:sp>
      <p:sp>
        <p:nvSpPr>
          <p:cNvPr id="13" name="Google Shape;13;p27"/>
          <p:cNvSpPr txBox="1">
            <a:spLocks noGrp="1"/>
          </p:cNvSpPr>
          <p:nvPr>
            <p:ph type="dt" idx="10"/>
          </p:nvPr>
        </p:nvSpPr>
        <p:spPr>
          <a:xfrm>
            <a:off x="8961071" y="629661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3071C3"/>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ftr" idx="11"/>
          </p:nvPr>
        </p:nvSpPr>
        <p:spPr>
          <a:xfrm>
            <a:off x="2933699" y="6296615"/>
            <a:ext cx="566737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3071C3"/>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7"/>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1pPr>
            <a:lvl2pPr marL="0" marR="0" lvl="1"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2pPr>
            <a:lvl3pPr marL="0" marR="0" lvl="2"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3pPr>
            <a:lvl4pPr marL="0" marR="0" lvl="3"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4pPr>
            <a:lvl5pPr marL="0" marR="0" lvl="4"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5pPr>
            <a:lvl6pPr marL="0" marR="0" lvl="5"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6pPr>
            <a:lvl7pPr marL="0" marR="0" lvl="6"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7pPr>
            <a:lvl8pPr marL="0" marR="0" lvl="7"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8pPr>
            <a:lvl9pPr marL="0" marR="0" lvl="8" indent="0" algn="r" rtl="0">
              <a:spcBef>
                <a:spcPts val="0"/>
              </a:spcBef>
              <a:buNone/>
              <a:defRPr sz="4400" b="0" i="0" u="none" strike="noStrike" cap="none">
                <a:solidFill>
                  <a:srgbClr val="3071C3"/>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27" title="Rule Line"/>
          <p:cNvCxnSpPr/>
          <p:nvPr/>
        </p:nvCxnSpPr>
        <p:spPr>
          <a:xfrm>
            <a:off x="2933700" y="2176009"/>
            <a:ext cx="8770571" cy="0"/>
          </a:xfrm>
          <a:prstGeom prst="straightConnector1">
            <a:avLst/>
          </a:prstGeom>
          <a:noFill/>
          <a:ln w="381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
        <p:cNvGrpSpPr/>
        <p:nvPr/>
      </p:nvGrpSpPr>
      <p:grpSpPr>
        <a:xfrm>
          <a:off x="0" y="0"/>
          <a:ext cx="0" cy="0"/>
          <a:chOff x="0" y="0"/>
          <a:chExt cx="0" cy="0"/>
        </a:xfrm>
      </p:grpSpPr>
      <p:sp>
        <p:nvSpPr>
          <p:cNvPr id="105" name="Google Shape;105;p33"/>
          <p:cNvSpPr/>
          <p:nvPr/>
        </p:nvSpPr>
        <p:spPr>
          <a:xfrm>
            <a:off x="0" y="0"/>
            <a:ext cx="11718925" cy="6861175"/>
          </a:xfrm>
          <a:custGeom>
            <a:avLst/>
            <a:gdLst/>
            <a:ahLst/>
            <a:cxnLst/>
            <a:rect l="l" t="t" r="r" b="b"/>
            <a:pathLst>
              <a:path w="3688" h="2158" extrusionOk="0">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rgbClr val="C2D59B">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3"/>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lvl1pPr marR="0" lvl="0" algn="l" rtl="0">
              <a:lnSpc>
                <a:spcPct val="99000"/>
              </a:lnSpc>
              <a:spcBef>
                <a:spcPts val="0"/>
              </a:spcBef>
              <a:spcAft>
                <a:spcPts val="0"/>
              </a:spcAft>
              <a:buClr>
                <a:srgbClr val="F2F0E8"/>
              </a:buClr>
              <a:buSzPts val="4400"/>
              <a:buFont typeface="Century Schoolbook"/>
              <a:buNone/>
              <a:defRPr sz="4400" b="0" i="0" u="none" strike="noStrike" cap="none">
                <a:solidFill>
                  <a:srgbClr val="F2F0E8"/>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33"/>
          <p:cNvSpPr txBox="1">
            <a:spLocks noGrp="1"/>
          </p:cNvSpPr>
          <p:nvPr>
            <p:ph type="body" idx="1"/>
          </p:nvPr>
        </p:nvSpPr>
        <p:spPr>
          <a:xfrm>
            <a:off x="2933700" y="2438400"/>
            <a:ext cx="8770571" cy="3651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1000"/>
              </a:lnSpc>
              <a:spcBef>
                <a:spcPts val="930"/>
              </a:spcBef>
              <a:spcAft>
                <a:spcPts val="0"/>
              </a:spcAft>
              <a:buClr>
                <a:srgbClr val="F2F0E8"/>
              </a:buClr>
              <a:buSzPts val="2000"/>
              <a:buFont typeface="Corbel"/>
              <a:buChar char="–"/>
              <a:defRPr sz="2000" b="0" i="0" u="none" strike="noStrike" cap="none">
                <a:solidFill>
                  <a:srgbClr val="F2F0E8"/>
                </a:solidFill>
                <a:latin typeface="Calibri"/>
                <a:ea typeface="Calibri"/>
                <a:cs typeface="Calibri"/>
                <a:sym typeface="Calibri"/>
              </a:defRPr>
            </a:lvl1pPr>
            <a:lvl2pPr marL="914400" marR="0" lvl="1" indent="-342900" algn="l" rtl="0">
              <a:lnSpc>
                <a:spcPct val="111000"/>
              </a:lnSpc>
              <a:spcBef>
                <a:spcPts val="930"/>
              </a:spcBef>
              <a:spcAft>
                <a:spcPts val="0"/>
              </a:spcAft>
              <a:buClr>
                <a:srgbClr val="F2F0E8"/>
              </a:buClr>
              <a:buSzPts val="1800"/>
              <a:buFont typeface="Corbel"/>
              <a:buChar char="–"/>
              <a:defRPr sz="1800" b="0" i="0" u="none" strike="noStrike" cap="none">
                <a:solidFill>
                  <a:srgbClr val="F2F0E8"/>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F2F0E8"/>
              </a:buClr>
              <a:buSzPts val="1600"/>
              <a:buFont typeface="Corbel"/>
              <a:buChar char="–"/>
              <a:defRPr sz="1600" b="0" i="1" u="none" strike="noStrike" cap="none">
                <a:solidFill>
                  <a:srgbClr val="F2F0E8"/>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F2F0E8"/>
              </a:buClr>
              <a:buSzPts val="1400"/>
              <a:buFont typeface="Corbel"/>
              <a:buChar char="–"/>
              <a:defRPr sz="1400" b="0" i="0" u="none" strike="noStrike" cap="none">
                <a:solidFill>
                  <a:srgbClr val="F2F0E8"/>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F2F0E8"/>
              </a:buClr>
              <a:buSzPts val="1400"/>
              <a:buFont typeface="Corbel"/>
              <a:buChar char="–"/>
              <a:defRPr sz="1400" b="0" i="1" u="none" strike="noStrike" cap="none">
                <a:solidFill>
                  <a:srgbClr val="F2F0E8"/>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366092"/>
              </a:buClr>
              <a:buSzPts val="1400"/>
              <a:buFont typeface="Corbel"/>
              <a:buChar char="–"/>
              <a:defRPr sz="1400" b="0" i="0" u="none" strike="noStrike" cap="none">
                <a:solidFill>
                  <a:srgbClr val="36609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366092"/>
              </a:buClr>
              <a:buSzPts val="1400"/>
              <a:buFont typeface="Corbel"/>
              <a:buChar char="–"/>
              <a:defRPr sz="1400" b="0" i="1" u="none" strike="noStrike" cap="none">
                <a:solidFill>
                  <a:srgbClr val="36609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366092"/>
              </a:buClr>
              <a:buSzPts val="1400"/>
              <a:buFont typeface="Corbel"/>
              <a:buChar char="–"/>
              <a:defRPr sz="1400" b="0" i="0" u="none" strike="noStrike" cap="none">
                <a:solidFill>
                  <a:srgbClr val="36609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366092"/>
              </a:buClr>
              <a:buSzPts val="1400"/>
              <a:buFont typeface="Corbel"/>
              <a:buChar char="–"/>
              <a:defRPr sz="1400" b="0" i="1" u="none" strike="noStrike" cap="none">
                <a:solidFill>
                  <a:srgbClr val="366092"/>
                </a:solidFill>
                <a:latin typeface="Calibri"/>
                <a:ea typeface="Calibri"/>
                <a:cs typeface="Calibri"/>
                <a:sym typeface="Calibri"/>
              </a:defRPr>
            </a:lvl9pPr>
          </a:lstStyle>
          <a:p>
            <a:endParaRPr/>
          </a:p>
        </p:txBody>
      </p:sp>
      <p:sp>
        <p:nvSpPr>
          <p:cNvPr id="108" name="Google Shape;108;p33"/>
          <p:cNvSpPr txBox="1">
            <a:spLocks noGrp="1"/>
          </p:cNvSpPr>
          <p:nvPr>
            <p:ph type="dt" idx="10"/>
          </p:nvPr>
        </p:nvSpPr>
        <p:spPr>
          <a:xfrm>
            <a:off x="8961071" y="629661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F2F0E8"/>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9" name="Google Shape;109;p33"/>
          <p:cNvSpPr txBox="1">
            <a:spLocks noGrp="1"/>
          </p:cNvSpPr>
          <p:nvPr>
            <p:ph type="ftr" idx="11"/>
          </p:nvPr>
        </p:nvSpPr>
        <p:spPr>
          <a:xfrm>
            <a:off x="2933699" y="6296615"/>
            <a:ext cx="566737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F2F0E8"/>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0" name="Google Shape;110;p33"/>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b="0" u="none">
                <a:solidFill>
                  <a:srgbClr val="F2F0E8"/>
                </a:solidFill>
                <a:latin typeface="Century Schoolbook"/>
                <a:ea typeface="Century Schoolbook"/>
                <a:cs typeface="Century Schoolbook"/>
                <a:sym typeface="Century Schoolbook"/>
              </a:defRPr>
            </a:lvl1pPr>
            <a:lvl2pPr marL="0" marR="0" lvl="1" indent="0" algn="r" rtl="0">
              <a:spcBef>
                <a:spcPts val="0"/>
              </a:spcBef>
              <a:buNone/>
              <a:defRPr sz="4400" b="0" u="none">
                <a:solidFill>
                  <a:srgbClr val="F2F0E8"/>
                </a:solidFill>
                <a:latin typeface="Century Schoolbook"/>
                <a:ea typeface="Century Schoolbook"/>
                <a:cs typeface="Century Schoolbook"/>
                <a:sym typeface="Century Schoolbook"/>
              </a:defRPr>
            </a:lvl2pPr>
            <a:lvl3pPr marL="0" marR="0" lvl="2" indent="0" algn="r" rtl="0">
              <a:spcBef>
                <a:spcPts val="0"/>
              </a:spcBef>
              <a:buNone/>
              <a:defRPr sz="4400" b="0" u="none">
                <a:solidFill>
                  <a:srgbClr val="F2F0E8"/>
                </a:solidFill>
                <a:latin typeface="Century Schoolbook"/>
                <a:ea typeface="Century Schoolbook"/>
                <a:cs typeface="Century Schoolbook"/>
                <a:sym typeface="Century Schoolbook"/>
              </a:defRPr>
            </a:lvl3pPr>
            <a:lvl4pPr marL="0" marR="0" lvl="3" indent="0" algn="r" rtl="0">
              <a:spcBef>
                <a:spcPts val="0"/>
              </a:spcBef>
              <a:buNone/>
              <a:defRPr sz="4400" b="0" u="none">
                <a:solidFill>
                  <a:srgbClr val="F2F0E8"/>
                </a:solidFill>
                <a:latin typeface="Century Schoolbook"/>
                <a:ea typeface="Century Schoolbook"/>
                <a:cs typeface="Century Schoolbook"/>
                <a:sym typeface="Century Schoolbook"/>
              </a:defRPr>
            </a:lvl4pPr>
            <a:lvl5pPr marL="0" marR="0" lvl="4" indent="0" algn="r" rtl="0">
              <a:spcBef>
                <a:spcPts val="0"/>
              </a:spcBef>
              <a:buNone/>
              <a:defRPr sz="4400" b="0" u="none">
                <a:solidFill>
                  <a:srgbClr val="F2F0E8"/>
                </a:solidFill>
                <a:latin typeface="Century Schoolbook"/>
                <a:ea typeface="Century Schoolbook"/>
                <a:cs typeface="Century Schoolbook"/>
                <a:sym typeface="Century Schoolbook"/>
              </a:defRPr>
            </a:lvl5pPr>
            <a:lvl6pPr marL="0" marR="0" lvl="5" indent="0" algn="r" rtl="0">
              <a:spcBef>
                <a:spcPts val="0"/>
              </a:spcBef>
              <a:buNone/>
              <a:defRPr sz="4400" b="0" u="none">
                <a:solidFill>
                  <a:srgbClr val="F2F0E8"/>
                </a:solidFill>
                <a:latin typeface="Century Schoolbook"/>
                <a:ea typeface="Century Schoolbook"/>
                <a:cs typeface="Century Schoolbook"/>
                <a:sym typeface="Century Schoolbook"/>
              </a:defRPr>
            </a:lvl6pPr>
            <a:lvl7pPr marL="0" marR="0" lvl="6" indent="0" algn="r" rtl="0">
              <a:spcBef>
                <a:spcPts val="0"/>
              </a:spcBef>
              <a:buNone/>
              <a:defRPr sz="4400" b="0" u="none">
                <a:solidFill>
                  <a:srgbClr val="F2F0E8"/>
                </a:solidFill>
                <a:latin typeface="Century Schoolbook"/>
                <a:ea typeface="Century Schoolbook"/>
                <a:cs typeface="Century Schoolbook"/>
                <a:sym typeface="Century Schoolbook"/>
              </a:defRPr>
            </a:lvl7pPr>
            <a:lvl8pPr marL="0" marR="0" lvl="7" indent="0" algn="r" rtl="0">
              <a:spcBef>
                <a:spcPts val="0"/>
              </a:spcBef>
              <a:buNone/>
              <a:defRPr sz="4400" b="0" u="none">
                <a:solidFill>
                  <a:srgbClr val="F2F0E8"/>
                </a:solidFill>
                <a:latin typeface="Century Schoolbook"/>
                <a:ea typeface="Century Schoolbook"/>
                <a:cs typeface="Century Schoolbook"/>
                <a:sym typeface="Century Schoolbook"/>
              </a:defRPr>
            </a:lvl8pPr>
            <a:lvl9pPr marL="0" marR="0" lvl="8" indent="0" algn="r" rtl="0">
              <a:spcBef>
                <a:spcPts val="0"/>
              </a:spcBef>
              <a:buNone/>
              <a:defRPr sz="4400" b="0" u="none">
                <a:solidFill>
                  <a:srgbClr val="F2F0E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111" name="Google Shape;111;p33" title="Rule Line"/>
          <p:cNvCxnSpPr/>
          <p:nvPr/>
        </p:nvCxnSpPr>
        <p:spPr>
          <a:xfrm>
            <a:off x="2933700" y="2176009"/>
            <a:ext cx="8770571" cy="0"/>
          </a:xfrm>
          <a:prstGeom prst="straightConnector1">
            <a:avLst/>
          </a:prstGeom>
          <a:noFill/>
          <a:ln w="381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Q2yG142cyNg&amp;list=RDLVQ2yG142cyNg&amp;index=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winners@work.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7669195" y="1125135"/>
            <a:ext cx="4296792" cy="334964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700"/>
              <a:buFont typeface="Century Schoolbook"/>
              <a:buNone/>
            </a:pPr>
            <a:br>
              <a:rPr lang="en-US" sz="2700" dirty="0">
                <a:solidFill>
                  <a:schemeClr val="dk1"/>
                </a:solidFill>
              </a:rPr>
            </a:br>
            <a:r>
              <a:rPr lang="en-US" sz="4800" dirty="0">
                <a:solidFill>
                  <a:schemeClr val="bg1"/>
                </a:solidFill>
              </a:rPr>
              <a:t>Crucial</a:t>
            </a:r>
            <a:br>
              <a:rPr lang="en-US" sz="4800" dirty="0">
                <a:solidFill>
                  <a:schemeClr val="bg1"/>
                </a:solidFill>
              </a:rPr>
            </a:br>
            <a:r>
              <a:rPr lang="en-US" sz="4800" dirty="0">
                <a:solidFill>
                  <a:schemeClr val="bg1"/>
                </a:solidFill>
              </a:rPr>
              <a:t>Conversations</a:t>
            </a:r>
            <a:r>
              <a:rPr lang="en-US" sz="1500" dirty="0">
                <a:solidFill>
                  <a:schemeClr val="bg1"/>
                </a:solidFill>
              </a:rPr>
              <a:t>    </a:t>
            </a:r>
            <a:br>
              <a:rPr lang="en-US" sz="1500" dirty="0">
                <a:solidFill>
                  <a:schemeClr val="bg1"/>
                </a:solidFill>
              </a:rPr>
            </a:br>
            <a:endParaRPr sz="1500" dirty="0">
              <a:solidFill>
                <a:schemeClr val="bg1"/>
              </a:solidFill>
            </a:endParaRPr>
          </a:p>
        </p:txBody>
      </p:sp>
      <p:sp>
        <p:nvSpPr>
          <p:cNvPr id="129" name="Google Shape;129;p1"/>
          <p:cNvSpPr txBox="1">
            <a:spLocks noGrp="1"/>
          </p:cNvSpPr>
          <p:nvPr>
            <p:ph type="subTitle" idx="1"/>
          </p:nvPr>
        </p:nvSpPr>
        <p:spPr>
          <a:xfrm>
            <a:off x="7920752" y="4945377"/>
            <a:ext cx="3793678" cy="10377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2"/>
              </a:buClr>
              <a:buSzPts val="500"/>
              <a:buNone/>
            </a:pPr>
            <a:r>
              <a:rPr lang="en-US" sz="500" b="1">
                <a:latin typeface="Candara"/>
                <a:ea typeface="Candara"/>
                <a:cs typeface="Candara"/>
                <a:sym typeface="Candara"/>
              </a:rPr>
              <a:t> </a:t>
            </a:r>
            <a:endParaRPr/>
          </a:p>
          <a:p>
            <a:pPr marL="0" lvl="0" indent="0" algn="l" rtl="0">
              <a:lnSpc>
                <a:spcPct val="90000"/>
              </a:lnSpc>
              <a:spcBef>
                <a:spcPts val="930"/>
              </a:spcBef>
              <a:spcAft>
                <a:spcPts val="0"/>
              </a:spcAft>
              <a:buClr>
                <a:schemeClr val="lt2"/>
              </a:buClr>
              <a:buSzPts val="500"/>
              <a:buNone/>
            </a:pPr>
            <a:endParaRPr sz="500"/>
          </a:p>
          <a:p>
            <a:pPr marL="0" lvl="0" indent="0" algn="l" rtl="0">
              <a:lnSpc>
                <a:spcPct val="90000"/>
              </a:lnSpc>
              <a:spcBef>
                <a:spcPts val="930"/>
              </a:spcBef>
              <a:spcAft>
                <a:spcPts val="0"/>
              </a:spcAft>
              <a:buClr>
                <a:schemeClr val="lt2"/>
              </a:buClr>
              <a:buSzPts val="500"/>
              <a:buNone/>
            </a:pPr>
            <a:r>
              <a:rPr lang="en-US" sz="500" b="1">
                <a:latin typeface="Candara"/>
                <a:ea typeface="Candara"/>
                <a:cs typeface="Candara"/>
                <a:sym typeface="Candara"/>
              </a:rPr>
              <a:t> </a:t>
            </a:r>
            <a:endParaRPr/>
          </a:p>
        </p:txBody>
      </p:sp>
      <p:sp>
        <p:nvSpPr>
          <p:cNvPr id="131" name="Google Shape;131;p1"/>
          <p:cNvSpPr txBox="1"/>
          <p:nvPr/>
        </p:nvSpPr>
        <p:spPr>
          <a:xfrm>
            <a:off x="7858171" y="3804400"/>
            <a:ext cx="410781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bg1"/>
                </a:solidFill>
                <a:latin typeface="Century Schoolbook"/>
                <a:ea typeface="Century Schoolbook"/>
                <a:cs typeface="Century Schoolbook"/>
                <a:sym typeface="Century Schoolbook"/>
              </a:rPr>
              <a:t>Presented by</a:t>
            </a:r>
            <a:r>
              <a:rPr lang="en-US" sz="1800" b="0" i="0" u="none" strike="noStrike" cap="none" dirty="0">
                <a:solidFill>
                  <a:schemeClr val="bg1"/>
                </a:solidFill>
                <a:latin typeface="Calibri"/>
                <a:ea typeface="Calibri"/>
                <a:cs typeface="Calibri"/>
                <a:sym typeface="Calibri"/>
              </a:rPr>
              <a:t>: </a:t>
            </a:r>
            <a:r>
              <a:rPr lang="en-US" sz="1800" b="0" i="0" u="none" strike="noStrike" cap="none" dirty="0">
                <a:solidFill>
                  <a:schemeClr val="bg1"/>
                </a:solidFill>
                <a:latin typeface="Century Schoolbook" panose="02040604050505020304" pitchFamily="18" charset="0"/>
                <a:ea typeface="Calibri"/>
                <a:cs typeface="Calibri"/>
                <a:sym typeface="Calibri"/>
              </a:rPr>
              <a:t>Leah Braun</a:t>
            </a:r>
          </a:p>
          <a:p>
            <a:pPr marL="0" marR="0" lvl="0" indent="0" algn="ctr" rtl="0">
              <a:spcBef>
                <a:spcPts val="0"/>
              </a:spcBef>
              <a:spcAft>
                <a:spcPts val="0"/>
              </a:spcAft>
              <a:buNone/>
            </a:pPr>
            <a:r>
              <a:rPr lang="en-US" sz="1800" dirty="0">
                <a:solidFill>
                  <a:schemeClr val="bg1"/>
                </a:solidFill>
                <a:latin typeface="Century Schoolbook" panose="02040604050505020304" pitchFamily="18" charset="0"/>
                <a:ea typeface="Calibri"/>
                <a:cs typeface="Calibri"/>
                <a:sym typeface="Calibri"/>
              </a:rPr>
              <a:t>Chief of Staff, City of Rapid City</a:t>
            </a:r>
            <a:r>
              <a:rPr lang="en-US" sz="1800" b="0" i="0" u="none" strike="noStrike" cap="none" dirty="0">
                <a:solidFill>
                  <a:schemeClr val="bg1"/>
                </a:solidFill>
                <a:latin typeface="Century Schoolbook" panose="02040604050505020304" pitchFamily="18" charset="0"/>
                <a:ea typeface="Calibri"/>
                <a:cs typeface="Calibri"/>
                <a:sym typeface="Calibri"/>
              </a:rPr>
              <a:t> </a:t>
            </a:r>
            <a:endParaRPr dirty="0">
              <a:solidFill>
                <a:schemeClr val="bg1"/>
              </a:solidFill>
              <a:latin typeface="Century Schoolbook" panose="02040604050505020304" pitchFamily="18" charset="0"/>
            </a:endParaRPr>
          </a:p>
        </p:txBody>
      </p:sp>
      <p:pic>
        <p:nvPicPr>
          <p:cNvPr id="6" name="Google Shape;435;p1">
            <a:extLst>
              <a:ext uri="{FF2B5EF4-FFF2-40B4-BE49-F238E27FC236}">
                <a16:creationId xmlns:a16="http://schemas.microsoft.com/office/drawing/2014/main" id="{CC57D4C4-679D-4C49-95A0-48D2DBF87404}"/>
              </a:ext>
            </a:extLst>
          </p:cNvPr>
          <p:cNvPicPr preferRelativeResize="0"/>
          <p:nvPr/>
        </p:nvPicPr>
        <p:blipFill>
          <a:blip r:embed="rId3"/>
          <a:stretch>
            <a:fillRect/>
          </a:stretch>
        </p:blipFill>
        <p:spPr>
          <a:xfrm>
            <a:off x="9124700" y="4564990"/>
            <a:ext cx="1574755" cy="1532447"/>
          </a:xfrm>
          <a:prstGeom prst="rect">
            <a:avLst/>
          </a:prstGeom>
          <a:noFill/>
          <a:ln>
            <a:noFill/>
          </a:ln>
        </p:spPr>
      </p:pic>
    </p:spTree>
    <p:extLst>
      <p:ext uri="{BB962C8B-B14F-4D97-AF65-F5344CB8AC3E}">
        <p14:creationId xmlns:p14="http://schemas.microsoft.com/office/powerpoint/2010/main" val="192507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determine if a behavior is leading to a crucial conversation </a:t>
            </a:r>
          </a:p>
        </p:txBody>
      </p:sp>
      <p:sp>
        <p:nvSpPr>
          <p:cNvPr id="5" name="Text Placeholder 4"/>
          <p:cNvSpPr>
            <a:spLocks noGrp="1"/>
          </p:cNvSpPr>
          <p:nvPr>
            <p:ph type="body" idx="1"/>
          </p:nvPr>
        </p:nvSpPr>
        <p:spPr/>
        <p:txBody>
          <a:bodyPr>
            <a:normAutofit fontScale="92500" lnSpcReduction="20000"/>
          </a:bodyPr>
          <a:lstStyle/>
          <a:p>
            <a:r>
              <a:rPr lang="en-US" sz="3600" b="1" dirty="0">
                <a:solidFill>
                  <a:srgbClr val="C00000"/>
                </a:solidFill>
              </a:rPr>
              <a:t>CPR!!</a:t>
            </a:r>
          </a:p>
          <a:p>
            <a:pPr lvl="1"/>
            <a:r>
              <a:rPr lang="en-US" sz="3600" b="1" dirty="0">
                <a:solidFill>
                  <a:srgbClr val="C00000"/>
                </a:solidFill>
              </a:rPr>
              <a:t>C</a:t>
            </a:r>
            <a:r>
              <a:rPr lang="en-US" sz="3200" dirty="0"/>
              <a:t>ontent issues (Bob is late)</a:t>
            </a:r>
          </a:p>
          <a:p>
            <a:pPr lvl="1"/>
            <a:r>
              <a:rPr lang="en-US" sz="3600" b="1" dirty="0">
                <a:solidFill>
                  <a:srgbClr val="C00000"/>
                </a:solidFill>
              </a:rPr>
              <a:t>P</a:t>
            </a:r>
            <a:r>
              <a:rPr lang="en-US" sz="3200" dirty="0"/>
              <a:t>attern issues (Bob is late almost every day lately)</a:t>
            </a:r>
          </a:p>
          <a:p>
            <a:pPr lvl="1"/>
            <a:r>
              <a:rPr lang="en-US" sz="3600" b="1" dirty="0">
                <a:solidFill>
                  <a:srgbClr val="C00000"/>
                </a:solidFill>
              </a:rPr>
              <a:t>R</a:t>
            </a:r>
            <a:r>
              <a:rPr lang="en-US" sz="3200" dirty="0"/>
              <a:t>elationship issues (Others in the shop are getting annoyed and complaining about Bob’s lateness)</a:t>
            </a:r>
          </a:p>
        </p:txBody>
      </p:sp>
      <p:sp>
        <p:nvSpPr>
          <p:cNvPr id="6" name="Google Shape;241;p8"/>
          <p:cNvSpPr txBox="1"/>
          <p:nvPr/>
        </p:nvSpPr>
        <p:spPr>
          <a:xfrm>
            <a:off x="316181" y="5646198"/>
            <a:ext cx="2382631" cy="10475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1"/>
              </a:buClr>
              <a:buSzPts val="1540"/>
              <a:buFont typeface="Noto Sans Symbols"/>
              <a:buNone/>
            </a:pPr>
            <a:r>
              <a:rPr lang="en-US" sz="1400" i="1" dirty="0">
                <a:solidFill>
                  <a:schemeClr val="dk1"/>
                </a:solidFill>
                <a:latin typeface="Calibri"/>
                <a:ea typeface="Calibri"/>
                <a:cs typeface="Calibri"/>
                <a:sym typeface="Calibri"/>
              </a:rPr>
              <a:t>“The single greatest problem in communication is the illusion it has taken place.”  George Bernard Shaw</a:t>
            </a:r>
            <a:endParaRPr sz="1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89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9"/>
        <p:cNvGrpSpPr/>
        <p:nvPr/>
      </p:nvGrpSpPr>
      <p:grpSpPr>
        <a:xfrm>
          <a:off x="0" y="0"/>
          <a:ext cx="0" cy="0"/>
          <a:chOff x="0" y="0"/>
          <a:chExt cx="0" cy="0"/>
        </a:xfrm>
      </p:grpSpPr>
      <p:sp>
        <p:nvSpPr>
          <p:cNvPr id="291" name="Google Shape;291;p11"/>
          <p:cNvSpPr/>
          <p:nvPr/>
        </p:nvSpPr>
        <p:spPr>
          <a:xfrm>
            <a:off x="0" y="0"/>
            <a:ext cx="6610650" cy="404437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1"/>
          <p:cNvSpPr txBox="1">
            <a:spLocks noGrp="1"/>
          </p:cNvSpPr>
          <p:nvPr>
            <p:ph type="title"/>
          </p:nvPr>
        </p:nvSpPr>
        <p:spPr>
          <a:xfrm>
            <a:off x="7852528" y="568345"/>
            <a:ext cx="3857119" cy="156071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9000"/>
              </a:lnSpc>
              <a:spcBef>
                <a:spcPts val="0"/>
              </a:spcBef>
              <a:spcAft>
                <a:spcPts val="0"/>
              </a:spcAft>
              <a:buClr>
                <a:srgbClr val="3071C3"/>
              </a:buClr>
              <a:buSzPts val="3700"/>
              <a:buFont typeface="Century Schoolbook"/>
              <a:buNone/>
            </a:pPr>
            <a:r>
              <a:rPr lang="en-US" sz="3700" dirty="0"/>
              <a:t>Don’t settle for the ‘Fools Choice’</a:t>
            </a:r>
            <a:endParaRPr dirty="0"/>
          </a:p>
        </p:txBody>
      </p:sp>
      <p:cxnSp>
        <p:nvCxnSpPr>
          <p:cNvPr id="294" name="Google Shape;294;p11"/>
          <p:cNvCxnSpPr/>
          <p:nvPr/>
        </p:nvCxnSpPr>
        <p:spPr>
          <a:xfrm>
            <a:off x="7852528" y="2176009"/>
            <a:ext cx="3851743" cy="0"/>
          </a:xfrm>
          <a:prstGeom prst="straightConnector1">
            <a:avLst/>
          </a:prstGeom>
          <a:noFill/>
          <a:ln w="38100" cap="flat" cmpd="sng">
            <a:solidFill>
              <a:schemeClr val="accent2"/>
            </a:solidFill>
            <a:prstDash val="solid"/>
            <a:round/>
            <a:headEnd type="none" w="sm" len="sm"/>
            <a:tailEnd type="none" w="sm" len="sm"/>
          </a:ln>
        </p:spPr>
      </p:cxnSp>
      <p:sp>
        <p:nvSpPr>
          <p:cNvPr id="295" name="Google Shape;295;p11"/>
          <p:cNvSpPr txBox="1">
            <a:spLocks noGrp="1"/>
          </p:cNvSpPr>
          <p:nvPr>
            <p:ph type="body" idx="1"/>
          </p:nvPr>
        </p:nvSpPr>
        <p:spPr>
          <a:xfrm>
            <a:off x="7852528" y="2438399"/>
            <a:ext cx="3851743" cy="4229100"/>
          </a:xfrm>
          <a:prstGeom prst="rect">
            <a:avLst/>
          </a:prstGeom>
          <a:noFill/>
          <a:ln>
            <a:noFill/>
          </a:ln>
        </p:spPr>
        <p:txBody>
          <a:bodyPr spcFirstLastPara="1" wrap="square" lIns="91425" tIns="45700" rIns="91425" bIns="45700" anchor="t" anchorCtr="0">
            <a:normAutofit/>
          </a:bodyPr>
          <a:lstStyle/>
          <a:p>
            <a:pPr marL="320040" lvl="0" indent="-320040">
              <a:spcBef>
                <a:spcPts val="0"/>
              </a:spcBef>
              <a:buSzPts val="2800"/>
            </a:pPr>
            <a:r>
              <a:rPr lang="en-US" sz="3200" dirty="0"/>
              <a:t>Having a difficult conversation </a:t>
            </a:r>
            <a:r>
              <a:rPr lang="en-US" sz="3200" dirty="0">
                <a:solidFill>
                  <a:srgbClr val="C00000"/>
                </a:solidFill>
              </a:rPr>
              <a:t>OR</a:t>
            </a:r>
            <a:r>
              <a:rPr lang="en-US" sz="3200" dirty="0"/>
              <a:t> keeping the relationship strong</a:t>
            </a:r>
          </a:p>
          <a:p>
            <a:pPr marL="320040" lvl="0" indent="-320040">
              <a:spcBef>
                <a:spcPts val="0"/>
              </a:spcBef>
              <a:buSzPts val="2800"/>
            </a:pPr>
            <a:r>
              <a:rPr lang="en-US" sz="3200" dirty="0"/>
              <a:t>You can have </a:t>
            </a:r>
            <a:r>
              <a:rPr lang="en-US" sz="3200" dirty="0">
                <a:solidFill>
                  <a:srgbClr val="C00000"/>
                </a:solidFill>
              </a:rPr>
              <a:t>BOTH</a:t>
            </a:r>
          </a:p>
        </p:txBody>
      </p:sp>
      <p:pic>
        <p:nvPicPr>
          <p:cNvPr id="3074" name="Picture 2" descr="Fool's Gold: The 10 Best Songs With “Fool” In The Title - D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716" y="1222808"/>
            <a:ext cx="5256934" cy="3608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Google Shape;307;p12"/>
          <p:cNvSpPr txBox="1"/>
          <p:nvPr/>
        </p:nvSpPr>
        <p:spPr>
          <a:xfrm>
            <a:off x="257821" y="5406502"/>
            <a:ext cx="2192415" cy="126950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chemeClr val="accent1"/>
              </a:buClr>
              <a:buSzPts val="1540"/>
              <a:buFont typeface="Noto Sans Symbols"/>
              <a:buNone/>
            </a:pPr>
            <a:r>
              <a:rPr lang="en-US" sz="1400" i="1" dirty="0">
                <a:solidFill>
                  <a:schemeClr val="dk1"/>
                </a:solidFill>
                <a:latin typeface="Calibri"/>
                <a:ea typeface="Calibri"/>
                <a:cs typeface="Calibri"/>
                <a:sym typeface="Calibri"/>
              </a:rPr>
              <a:t>“Wise men speak because they have something to say; fools because they have to say something.”  Plato</a:t>
            </a:r>
            <a:endParaRPr sz="14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73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9"/>
        <p:cNvGrpSpPr/>
        <p:nvPr/>
      </p:nvGrpSpPr>
      <p:grpSpPr>
        <a:xfrm>
          <a:off x="0" y="0"/>
          <a:ext cx="0" cy="0"/>
          <a:chOff x="0" y="0"/>
          <a:chExt cx="0" cy="0"/>
        </a:xfrm>
      </p:grpSpPr>
      <p:sp>
        <p:nvSpPr>
          <p:cNvPr id="290" name="Google Shape;290;p11"/>
          <p:cNvSpPr/>
          <p:nvPr/>
        </p:nvSpPr>
        <p:spPr>
          <a:xfrm>
            <a:off x="10121240" y="1199869"/>
            <a:ext cx="780539" cy="844945"/>
          </a:xfrm>
          <a:prstGeom prst="ellipse">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0" y="0"/>
            <a:ext cx="6610650" cy="404437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1"/>
          <p:cNvSpPr txBox="1">
            <a:spLocks noGrp="1"/>
          </p:cNvSpPr>
          <p:nvPr>
            <p:ph type="title"/>
          </p:nvPr>
        </p:nvSpPr>
        <p:spPr>
          <a:xfrm>
            <a:off x="7852528" y="568345"/>
            <a:ext cx="3857119"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3700"/>
              <a:buFont typeface="Century Schoolbook"/>
              <a:buNone/>
            </a:pPr>
            <a:r>
              <a:rPr lang="en-US" sz="3700"/>
              <a:t>#1. Start with the heart</a:t>
            </a:r>
            <a:endParaRPr/>
          </a:p>
        </p:txBody>
      </p:sp>
      <p:cxnSp>
        <p:nvCxnSpPr>
          <p:cNvPr id="294" name="Google Shape;294;p11"/>
          <p:cNvCxnSpPr/>
          <p:nvPr/>
        </p:nvCxnSpPr>
        <p:spPr>
          <a:xfrm>
            <a:off x="7852528" y="2176009"/>
            <a:ext cx="3851743" cy="0"/>
          </a:xfrm>
          <a:prstGeom prst="straightConnector1">
            <a:avLst/>
          </a:prstGeom>
          <a:noFill/>
          <a:ln w="38100" cap="flat" cmpd="sng">
            <a:solidFill>
              <a:schemeClr val="accent2"/>
            </a:solidFill>
            <a:prstDash val="solid"/>
            <a:round/>
            <a:headEnd type="none" w="sm" len="sm"/>
            <a:tailEnd type="none" w="sm" len="sm"/>
          </a:ln>
        </p:spPr>
      </p:cxnSp>
      <p:sp>
        <p:nvSpPr>
          <p:cNvPr id="295" name="Google Shape;295;p11"/>
          <p:cNvSpPr txBox="1">
            <a:spLocks noGrp="1"/>
          </p:cNvSpPr>
          <p:nvPr>
            <p:ph type="body" idx="1"/>
          </p:nvPr>
        </p:nvSpPr>
        <p:spPr>
          <a:xfrm>
            <a:off x="7852528" y="2438399"/>
            <a:ext cx="3851743" cy="4229100"/>
          </a:xfrm>
          <a:prstGeom prst="rect">
            <a:avLst/>
          </a:prstGeom>
          <a:noFill/>
          <a:ln>
            <a:noFill/>
          </a:ln>
        </p:spPr>
        <p:txBody>
          <a:bodyPr spcFirstLastPara="1" wrap="square" lIns="91425" tIns="45700" rIns="91425" bIns="45700" anchor="t" anchorCtr="0">
            <a:normAutofit/>
          </a:bodyPr>
          <a:lstStyle/>
          <a:p>
            <a:pPr marL="320040" lvl="0" indent="-320040" algn="l" rtl="0">
              <a:lnSpc>
                <a:spcPct val="111000"/>
              </a:lnSpc>
              <a:spcBef>
                <a:spcPts val="0"/>
              </a:spcBef>
              <a:spcAft>
                <a:spcPts val="0"/>
              </a:spcAft>
              <a:buClr>
                <a:srgbClr val="3071C3"/>
              </a:buClr>
              <a:buSzPts val="3000"/>
              <a:buChar char="–"/>
            </a:pPr>
            <a:r>
              <a:rPr lang="en-US" sz="2400" dirty="0"/>
              <a:t>What do you really want?</a:t>
            </a:r>
            <a:endParaRPr sz="2400" dirty="0"/>
          </a:p>
          <a:p>
            <a:pPr marL="640080" lvl="1" indent="-320040" algn="l" rtl="0">
              <a:lnSpc>
                <a:spcPct val="111000"/>
              </a:lnSpc>
              <a:spcBef>
                <a:spcPts val="930"/>
              </a:spcBef>
              <a:spcAft>
                <a:spcPts val="0"/>
              </a:spcAft>
              <a:buClr>
                <a:srgbClr val="3071C3"/>
              </a:buClr>
              <a:buSzPts val="2600"/>
              <a:buChar char="–"/>
            </a:pPr>
            <a:r>
              <a:rPr lang="en-US" sz="2000" dirty="0"/>
              <a:t>For yourself</a:t>
            </a:r>
            <a:endParaRPr sz="2000" dirty="0"/>
          </a:p>
          <a:p>
            <a:pPr marL="640080" lvl="1" indent="-320040" algn="l" rtl="0">
              <a:lnSpc>
                <a:spcPct val="111000"/>
              </a:lnSpc>
              <a:spcBef>
                <a:spcPts val="930"/>
              </a:spcBef>
              <a:spcAft>
                <a:spcPts val="0"/>
              </a:spcAft>
              <a:buClr>
                <a:srgbClr val="3071C3"/>
              </a:buClr>
              <a:buSzPts val="2600"/>
              <a:buChar char="–"/>
            </a:pPr>
            <a:r>
              <a:rPr lang="en-US" sz="2000" dirty="0"/>
              <a:t>For the other person/people</a:t>
            </a:r>
            <a:endParaRPr sz="2000" dirty="0"/>
          </a:p>
          <a:p>
            <a:pPr marL="640080" lvl="1" indent="-320040" algn="l" rtl="0">
              <a:lnSpc>
                <a:spcPct val="111000"/>
              </a:lnSpc>
              <a:spcBef>
                <a:spcPts val="930"/>
              </a:spcBef>
              <a:spcAft>
                <a:spcPts val="0"/>
              </a:spcAft>
              <a:buClr>
                <a:srgbClr val="3071C3"/>
              </a:buClr>
              <a:buSzPts val="2600"/>
              <a:buChar char="–"/>
            </a:pPr>
            <a:r>
              <a:rPr lang="en-US" sz="2000" dirty="0"/>
              <a:t>For the organization</a:t>
            </a:r>
          </a:p>
          <a:p>
            <a:pPr marL="182880" indent="-320040">
              <a:buSzPts val="2600"/>
            </a:pPr>
            <a:r>
              <a:rPr lang="en-US" sz="2400" dirty="0"/>
              <a:t>We do not want to…</a:t>
            </a:r>
          </a:p>
          <a:p>
            <a:pPr marL="640080" lvl="1" indent="-320040">
              <a:buSzPts val="2600"/>
            </a:pPr>
            <a:r>
              <a:rPr lang="en-US" sz="2000" dirty="0"/>
              <a:t>Be right</a:t>
            </a:r>
          </a:p>
          <a:p>
            <a:pPr marL="640080" lvl="1" indent="-320040">
              <a:buSzPts val="2600"/>
            </a:pPr>
            <a:r>
              <a:rPr lang="en-US" sz="2000" dirty="0"/>
              <a:t>Win</a:t>
            </a:r>
          </a:p>
          <a:p>
            <a:pPr marL="640080" lvl="1" indent="-320040">
              <a:buSzPts val="2600"/>
            </a:pPr>
            <a:r>
              <a:rPr lang="en-US" sz="2000" dirty="0"/>
              <a:t>Shame the other person</a:t>
            </a:r>
          </a:p>
          <a:p>
            <a:pPr marL="640080" lvl="1" indent="-320040">
              <a:buSzPts val="2600"/>
            </a:pPr>
            <a:r>
              <a:rPr lang="en-US" sz="2000" dirty="0"/>
              <a:t>Put them in their place</a:t>
            </a:r>
          </a:p>
        </p:txBody>
      </p:sp>
      <p:sp>
        <p:nvSpPr>
          <p:cNvPr id="296" name="Google Shape;296;p11"/>
          <p:cNvSpPr/>
          <p:nvPr/>
        </p:nvSpPr>
        <p:spPr>
          <a:xfrm>
            <a:off x="10146869" y="1187200"/>
            <a:ext cx="844945" cy="844945"/>
          </a:xfrm>
          <a:prstGeom prst="ellipse">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descr="HeartOutline"/>
          <p:cNvSpPr/>
          <p:nvPr/>
        </p:nvSpPr>
        <p:spPr>
          <a:xfrm>
            <a:off x="10326939" y="1379939"/>
            <a:ext cx="484804" cy="48480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descr="How To Reduce Conflict by Starting with 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87" y="1510217"/>
            <a:ext cx="5617192" cy="3757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Google Shape;327;p14"/>
          <p:cNvSpPr txBox="1"/>
          <p:nvPr/>
        </p:nvSpPr>
        <p:spPr>
          <a:xfrm>
            <a:off x="470189" y="5554595"/>
            <a:ext cx="2139846" cy="88257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120"/>
              <a:buFont typeface="Noto Sans Symbols"/>
              <a:buNone/>
            </a:pPr>
            <a:r>
              <a:rPr lang="en-US" sz="1400" b="0" i="0" dirty="0">
                <a:solidFill>
                  <a:schemeClr val="dk1"/>
                </a:solidFill>
                <a:latin typeface="Calibri"/>
                <a:ea typeface="Calibri"/>
                <a:cs typeface="Calibri"/>
                <a:sym typeface="Calibri"/>
              </a:rPr>
              <a:t>“</a:t>
            </a:r>
            <a:r>
              <a:rPr lang="en-US" sz="1400" b="0" i="1" dirty="0">
                <a:solidFill>
                  <a:schemeClr val="dk1"/>
                </a:solidFill>
                <a:latin typeface="Calibri"/>
                <a:ea typeface="Calibri"/>
                <a:cs typeface="Calibri"/>
                <a:sym typeface="Calibri"/>
              </a:rPr>
              <a:t>Don’t rais</a:t>
            </a:r>
            <a:r>
              <a:rPr lang="en-US" i="1" dirty="0">
                <a:solidFill>
                  <a:schemeClr val="dk1"/>
                </a:solidFill>
                <a:latin typeface="Calibri"/>
                <a:ea typeface="Calibri"/>
                <a:cs typeface="Calibri"/>
                <a:sym typeface="Calibri"/>
              </a:rPr>
              <a:t>e your voice, improve your argument.” Archbishop Desmond Tutu</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fade">
                                      <p:cBhvr>
                                        <p:cTn id="7" dur="500"/>
                                        <p:tgtEl>
                                          <p:spTgt spid="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xEl>
                                              <p:pRg st="1" end="1"/>
                                            </p:txEl>
                                          </p:spTgt>
                                        </p:tgtEl>
                                        <p:attrNameLst>
                                          <p:attrName>style.visibility</p:attrName>
                                        </p:attrNameLst>
                                      </p:cBhvr>
                                      <p:to>
                                        <p:strVal val="visible"/>
                                      </p:to>
                                    </p:set>
                                    <p:animEffect transition="in" filter="fade">
                                      <p:cBhvr>
                                        <p:cTn id="12" dur="500"/>
                                        <p:tgtEl>
                                          <p:spTgt spid="2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xEl>
                                              <p:pRg st="2" end="2"/>
                                            </p:txEl>
                                          </p:spTgt>
                                        </p:tgtEl>
                                        <p:attrNameLst>
                                          <p:attrName>style.visibility</p:attrName>
                                        </p:attrNameLst>
                                      </p:cBhvr>
                                      <p:to>
                                        <p:strVal val="visible"/>
                                      </p:to>
                                    </p:set>
                                    <p:animEffect transition="in" filter="fade">
                                      <p:cBhvr>
                                        <p:cTn id="17" dur="500"/>
                                        <p:tgtEl>
                                          <p:spTgt spid="2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5">
                                            <p:txEl>
                                              <p:pRg st="3" end="3"/>
                                            </p:txEl>
                                          </p:spTgt>
                                        </p:tgtEl>
                                        <p:attrNameLst>
                                          <p:attrName>style.visibility</p:attrName>
                                        </p:attrNameLst>
                                      </p:cBhvr>
                                      <p:to>
                                        <p:strVal val="visible"/>
                                      </p:to>
                                    </p:set>
                                    <p:animEffect transition="in" filter="fade">
                                      <p:cBhvr>
                                        <p:cTn id="22" dur="500"/>
                                        <p:tgtEl>
                                          <p:spTgt spid="2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5">
                                            <p:txEl>
                                              <p:pRg st="4" end="4"/>
                                            </p:txEl>
                                          </p:spTgt>
                                        </p:tgtEl>
                                        <p:attrNameLst>
                                          <p:attrName>style.visibility</p:attrName>
                                        </p:attrNameLst>
                                      </p:cBhvr>
                                      <p:to>
                                        <p:strVal val="visible"/>
                                      </p:to>
                                    </p:set>
                                    <p:animEffect transition="in" filter="fade">
                                      <p:cBhvr>
                                        <p:cTn id="27" dur="500"/>
                                        <p:tgtEl>
                                          <p:spTgt spid="2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5">
                                            <p:txEl>
                                              <p:pRg st="5" end="5"/>
                                            </p:txEl>
                                          </p:spTgt>
                                        </p:tgtEl>
                                        <p:attrNameLst>
                                          <p:attrName>style.visibility</p:attrName>
                                        </p:attrNameLst>
                                      </p:cBhvr>
                                      <p:to>
                                        <p:strVal val="visible"/>
                                      </p:to>
                                    </p:set>
                                    <p:animEffect transition="in" filter="fade">
                                      <p:cBhvr>
                                        <p:cTn id="32" dur="500"/>
                                        <p:tgtEl>
                                          <p:spTgt spid="2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5">
                                            <p:txEl>
                                              <p:pRg st="6" end="6"/>
                                            </p:txEl>
                                          </p:spTgt>
                                        </p:tgtEl>
                                        <p:attrNameLst>
                                          <p:attrName>style.visibility</p:attrName>
                                        </p:attrNameLst>
                                      </p:cBhvr>
                                      <p:to>
                                        <p:strVal val="visible"/>
                                      </p:to>
                                    </p:set>
                                    <p:animEffect transition="in" filter="fade">
                                      <p:cBhvr>
                                        <p:cTn id="37" dur="500"/>
                                        <p:tgtEl>
                                          <p:spTgt spid="2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5">
                                            <p:txEl>
                                              <p:pRg st="7" end="7"/>
                                            </p:txEl>
                                          </p:spTgt>
                                        </p:tgtEl>
                                        <p:attrNameLst>
                                          <p:attrName>style.visibility</p:attrName>
                                        </p:attrNameLst>
                                      </p:cBhvr>
                                      <p:to>
                                        <p:strVal val="visible"/>
                                      </p:to>
                                    </p:set>
                                    <p:animEffect transition="in" filter="fade">
                                      <p:cBhvr>
                                        <p:cTn id="42" dur="500"/>
                                        <p:tgtEl>
                                          <p:spTgt spid="2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5">
                                            <p:txEl>
                                              <p:pRg st="8" end="8"/>
                                            </p:txEl>
                                          </p:spTgt>
                                        </p:tgtEl>
                                        <p:attrNameLst>
                                          <p:attrName>style.visibility</p:attrName>
                                        </p:attrNameLst>
                                      </p:cBhvr>
                                      <p:to>
                                        <p:strVal val="visible"/>
                                      </p:to>
                                    </p:set>
                                    <p:animEffect transition="in" filter="fade">
                                      <p:cBhvr>
                                        <p:cTn id="47" dur="500"/>
                                        <p:tgtEl>
                                          <p:spTgt spid="2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1"/>
        <p:cNvGrpSpPr/>
        <p:nvPr/>
      </p:nvGrpSpPr>
      <p:grpSpPr>
        <a:xfrm>
          <a:off x="0" y="0"/>
          <a:ext cx="0" cy="0"/>
          <a:chOff x="0" y="0"/>
          <a:chExt cx="0" cy="0"/>
        </a:xfrm>
      </p:grpSpPr>
      <p:sp>
        <p:nvSpPr>
          <p:cNvPr id="312" name="Google Shape;312;p1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3"/>
          <p:cNvSpPr txBox="1">
            <a:spLocks noGrp="1"/>
          </p:cNvSpPr>
          <p:nvPr>
            <p:ph type="title"/>
          </p:nvPr>
        </p:nvSpPr>
        <p:spPr>
          <a:xfrm>
            <a:off x="6739467" y="568345"/>
            <a:ext cx="4964804"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000"/>
              <a:buFont typeface="Century Schoolbook"/>
              <a:buNone/>
            </a:pPr>
            <a:r>
              <a:rPr lang="en-US" sz="4000"/>
              <a:t>#2.  Learn to look</a:t>
            </a:r>
            <a:endParaRPr/>
          </a:p>
        </p:txBody>
      </p:sp>
      <p:pic>
        <p:nvPicPr>
          <p:cNvPr id="314" name="Google Shape;314;p13"/>
          <p:cNvPicPr preferRelativeResize="0"/>
          <p:nvPr/>
        </p:nvPicPr>
        <p:blipFill rotWithShape="1">
          <a:blip r:embed="rId3">
            <a:alphaModFix/>
          </a:blip>
          <a:srcRect r="1" b="118"/>
          <a:stretch/>
        </p:blipFill>
        <p:spPr>
          <a:xfrm>
            <a:off x="20" y="10"/>
            <a:ext cx="6099121" cy="6857990"/>
          </a:xfrm>
          <a:prstGeom prst="rect">
            <a:avLst/>
          </a:prstGeom>
          <a:noFill/>
          <a:ln>
            <a:noFill/>
          </a:ln>
        </p:spPr>
      </p:pic>
      <p:cxnSp>
        <p:nvCxnSpPr>
          <p:cNvPr id="315" name="Google Shape;315;p13"/>
          <p:cNvCxnSpPr/>
          <p:nvPr/>
        </p:nvCxnSpPr>
        <p:spPr>
          <a:xfrm>
            <a:off x="6903720" y="2176009"/>
            <a:ext cx="4800551" cy="0"/>
          </a:xfrm>
          <a:prstGeom prst="straightConnector1">
            <a:avLst/>
          </a:prstGeom>
          <a:noFill/>
          <a:ln w="38100" cap="flat" cmpd="sng">
            <a:solidFill>
              <a:srgbClr val="E9943A"/>
            </a:solidFill>
            <a:prstDash val="solid"/>
            <a:round/>
            <a:headEnd type="none" w="sm" len="sm"/>
            <a:tailEnd type="none" w="sm" len="sm"/>
          </a:ln>
        </p:spPr>
      </p:cxnSp>
      <p:sp>
        <p:nvSpPr>
          <p:cNvPr id="316" name="Google Shape;316;p13"/>
          <p:cNvSpPr txBox="1">
            <a:spLocks noGrp="1"/>
          </p:cNvSpPr>
          <p:nvPr>
            <p:ph type="body" idx="1"/>
          </p:nvPr>
        </p:nvSpPr>
        <p:spPr>
          <a:xfrm>
            <a:off x="6498771" y="2438399"/>
            <a:ext cx="5205500" cy="4143373"/>
          </a:xfrm>
          <a:prstGeom prst="rect">
            <a:avLst/>
          </a:prstGeom>
          <a:noFill/>
          <a:ln>
            <a:noFill/>
          </a:ln>
        </p:spPr>
        <p:txBody>
          <a:bodyPr spcFirstLastPara="1" wrap="square" lIns="91425" tIns="45700" rIns="91425" bIns="45700" anchor="t" anchorCtr="0">
            <a:normAutofit lnSpcReduction="10000"/>
          </a:bodyPr>
          <a:lstStyle/>
          <a:p>
            <a:pPr marL="320040" lvl="0" indent="-320040" algn="l" rtl="0">
              <a:lnSpc>
                <a:spcPct val="111000"/>
              </a:lnSpc>
              <a:spcBef>
                <a:spcPts val="0"/>
              </a:spcBef>
              <a:spcAft>
                <a:spcPts val="0"/>
              </a:spcAft>
              <a:buClr>
                <a:srgbClr val="3071C3"/>
              </a:buClr>
              <a:buSzPct val="100000"/>
              <a:buChar char="–"/>
            </a:pPr>
            <a:r>
              <a:rPr lang="en-US" sz="2800" dirty="0"/>
              <a:t>For signs that the conversation isn’t going well</a:t>
            </a:r>
            <a:endParaRPr dirty="0"/>
          </a:p>
          <a:p>
            <a:pPr marL="320040" lvl="0" indent="-320040" algn="l" rtl="0">
              <a:lnSpc>
                <a:spcPct val="111000"/>
              </a:lnSpc>
              <a:spcBef>
                <a:spcPts val="930"/>
              </a:spcBef>
              <a:spcAft>
                <a:spcPts val="0"/>
              </a:spcAft>
              <a:buClr>
                <a:srgbClr val="3071C3"/>
              </a:buClr>
              <a:buSzPct val="100000"/>
              <a:buChar char="–"/>
            </a:pPr>
            <a:r>
              <a:rPr lang="en-US" sz="2800" dirty="0"/>
              <a:t>For the signs of silence and violence</a:t>
            </a:r>
            <a:endParaRPr dirty="0"/>
          </a:p>
          <a:p>
            <a:pPr marL="320040" lvl="0" indent="-320040" algn="l" rtl="0">
              <a:lnSpc>
                <a:spcPct val="111000"/>
              </a:lnSpc>
              <a:spcBef>
                <a:spcPts val="930"/>
              </a:spcBef>
              <a:spcAft>
                <a:spcPts val="0"/>
              </a:spcAft>
              <a:buClr>
                <a:srgbClr val="3071C3"/>
              </a:buClr>
              <a:buSzPct val="100000"/>
              <a:buChar char="–"/>
            </a:pPr>
            <a:r>
              <a:rPr lang="en-US" sz="2600" dirty="0"/>
              <a:t>Be aware of your own style under stress</a:t>
            </a:r>
            <a:endParaRPr dirty="0"/>
          </a:p>
          <a:p>
            <a:pPr marL="320040" lvl="0" indent="-320040" algn="l" rtl="0">
              <a:lnSpc>
                <a:spcPct val="111000"/>
              </a:lnSpc>
              <a:spcBef>
                <a:spcPts val="930"/>
              </a:spcBef>
              <a:spcAft>
                <a:spcPts val="0"/>
              </a:spcAft>
              <a:buClr>
                <a:srgbClr val="3071C3"/>
              </a:buClr>
              <a:buSzPct val="100000"/>
              <a:buChar char="–"/>
            </a:pPr>
            <a:r>
              <a:rPr lang="en-US" sz="2800" dirty="0"/>
              <a:t>If things go south, </a:t>
            </a:r>
            <a:r>
              <a:rPr lang="en-US" sz="2800" dirty="0">
                <a:solidFill>
                  <a:srgbClr val="C00000"/>
                </a:solidFill>
              </a:rPr>
              <a:t>contrast</a:t>
            </a:r>
            <a:endParaRPr dirty="0"/>
          </a:p>
          <a:p>
            <a:pPr marL="320040" lvl="0" indent="-320040" algn="l" rtl="0">
              <a:lnSpc>
                <a:spcPct val="111000"/>
              </a:lnSpc>
              <a:spcBef>
                <a:spcPts val="930"/>
              </a:spcBef>
              <a:spcAft>
                <a:spcPts val="0"/>
              </a:spcAft>
              <a:buClr>
                <a:srgbClr val="3071C3"/>
              </a:buClr>
              <a:buSzPct val="100000"/>
              <a:buChar char="–"/>
            </a:pPr>
            <a:r>
              <a:rPr lang="en-US" sz="2600" dirty="0"/>
              <a:t>It’s okay to take a time-out too</a:t>
            </a:r>
            <a:endParaRPr dirty="0"/>
          </a:p>
          <a:p>
            <a:pPr marL="320040" lvl="0" indent="-212090" algn="l" rtl="0">
              <a:lnSpc>
                <a:spcPct val="111000"/>
              </a:lnSpc>
              <a:spcBef>
                <a:spcPts val="930"/>
              </a:spcBef>
              <a:spcAft>
                <a:spcPts val="0"/>
              </a:spcAft>
              <a:buClr>
                <a:srgbClr val="E9943A"/>
              </a:buClr>
              <a:buSzPct val="100000"/>
              <a:buNone/>
            </a:pPr>
            <a:endParaRPr dirty="0"/>
          </a:p>
        </p:txBody>
      </p:sp>
      <p:sp>
        <p:nvSpPr>
          <p:cNvPr id="317" name="Google Shape;317;p13"/>
          <p:cNvSpPr/>
          <p:nvPr/>
        </p:nvSpPr>
        <p:spPr>
          <a:xfrm>
            <a:off x="11124398" y="527914"/>
            <a:ext cx="844945" cy="84494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descr="DocumentSearch"/>
          <p:cNvSpPr/>
          <p:nvPr/>
        </p:nvSpPr>
        <p:spPr>
          <a:xfrm>
            <a:off x="11304468" y="734396"/>
            <a:ext cx="484804" cy="48480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animEffect transition="in" filter="fade">
                                      <p:cBhvr>
                                        <p:cTn id="7" dur="500"/>
                                        <p:tgtEl>
                                          <p:spTgt spid="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
                                            <p:txEl>
                                              <p:pRg st="1" end="1"/>
                                            </p:txEl>
                                          </p:spTgt>
                                        </p:tgtEl>
                                        <p:attrNameLst>
                                          <p:attrName>style.visibility</p:attrName>
                                        </p:attrNameLst>
                                      </p:cBhvr>
                                      <p:to>
                                        <p:strVal val="visible"/>
                                      </p:to>
                                    </p:set>
                                    <p:animEffect transition="in" filter="fade">
                                      <p:cBhvr>
                                        <p:cTn id="12" dur="500"/>
                                        <p:tgtEl>
                                          <p:spTgt spid="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xEl>
                                              <p:pRg st="2" end="2"/>
                                            </p:txEl>
                                          </p:spTgt>
                                        </p:tgtEl>
                                        <p:attrNameLst>
                                          <p:attrName>style.visibility</p:attrName>
                                        </p:attrNameLst>
                                      </p:cBhvr>
                                      <p:to>
                                        <p:strVal val="visible"/>
                                      </p:to>
                                    </p:set>
                                    <p:animEffect transition="in" filter="fade">
                                      <p:cBhvr>
                                        <p:cTn id="17" dur="500"/>
                                        <p:tgtEl>
                                          <p:spTgt spid="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
                                            <p:txEl>
                                              <p:pRg st="3" end="3"/>
                                            </p:txEl>
                                          </p:spTgt>
                                        </p:tgtEl>
                                        <p:attrNameLst>
                                          <p:attrName>style.visibility</p:attrName>
                                        </p:attrNameLst>
                                      </p:cBhvr>
                                      <p:to>
                                        <p:strVal val="visible"/>
                                      </p:to>
                                    </p:set>
                                    <p:animEffect transition="in" filter="fade">
                                      <p:cBhvr>
                                        <p:cTn id="22" dur="500"/>
                                        <p:tgtEl>
                                          <p:spTgt spid="3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6">
                                            <p:txEl>
                                              <p:pRg st="4" end="4"/>
                                            </p:txEl>
                                          </p:spTgt>
                                        </p:tgtEl>
                                        <p:attrNameLst>
                                          <p:attrName>style.visibility</p:attrName>
                                        </p:attrNameLst>
                                      </p:cBhvr>
                                      <p:to>
                                        <p:strVal val="visible"/>
                                      </p:to>
                                    </p:set>
                                    <p:animEffect transition="in" filter="fade">
                                      <p:cBhvr>
                                        <p:cTn id="27" dur="500"/>
                                        <p:tgtEl>
                                          <p:spTgt spid="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p:nvPr/>
        </p:nvSpPr>
        <p:spPr>
          <a:xfrm>
            <a:off x="7624887" y="641951"/>
            <a:ext cx="844945" cy="84494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a:t>#3.  Make it safe </a:t>
            </a:r>
            <a:endParaRPr/>
          </a:p>
        </p:txBody>
      </p:sp>
      <p:sp>
        <p:nvSpPr>
          <p:cNvPr id="325" name="Google Shape;325;p14"/>
          <p:cNvSpPr txBox="1">
            <a:spLocks noGrp="1"/>
          </p:cNvSpPr>
          <p:nvPr>
            <p:ph type="body" idx="1"/>
          </p:nvPr>
        </p:nvSpPr>
        <p:spPr>
          <a:xfrm>
            <a:off x="2933700" y="2361460"/>
            <a:ext cx="8925791" cy="4412202"/>
          </a:xfrm>
          <a:prstGeom prst="rect">
            <a:avLst/>
          </a:prstGeom>
          <a:noFill/>
          <a:ln>
            <a:noFill/>
          </a:ln>
        </p:spPr>
        <p:txBody>
          <a:bodyPr spcFirstLastPara="1" wrap="square" lIns="91425" tIns="45700" rIns="91425" bIns="45700" anchor="t" anchorCtr="0">
            <a:normAutofit/>
          </a:bodyPr>
          <a:lstStyle/>
          <a:p>
            <a:pPr marL="320040" lvl="0" indent="-320040" algn="l" rtl="0">
              <a:lnSpc>
                <a:spcPct val="111000"/>
              </a:lnSpc>
              <a:spcBef>
                <a:spcPts val="0"/>
              </a:spcBef>
              <a:spcAft>
                <a:spcPts val="0"/>
              </a:spcAft>
              <a:buClr>
                <a:srgbClr val="3071C3"/>
              </a:buClr>
              <a:buSzPts val="2400"/>
              <a:buChar char="–"/>
            </a:pPr>
            <a:r>
              <a:rPr lang="en-US" sz="2400" dirty="0"/>
              <a:t>Make it safe (emotionally and physically)</a:t>
            </a:r>
            <a:endParaRPr dirty="0"/>
          </a:p>
          <a:p>
            <a:pPr marL="320040" lvl="0" indent="-320040" algn="l" rtl="0">
              <a:lnSpc>
                <a:spcPct val="111000"/>
              </a:lnSpc>
              <a:spcBef>
                <a:spcPts val="930"/>
              </a:spcBef>
              <a:spcAft>
                <a:spcPts val="0"/>
              </a:spcAft>
              <a:buClr>
                <a:srgbClr val="3071C3"/>
              </a:buClr>
              <a:buSzPts val="2400"/>
              <a:buChar char="–"/>
            </a:pPr>
            <a:r>
              <a:rPr lang="en-US" sz="2400" dirty="0"/>
              <a:t>Decide if mutual purpose or respect are at risk</a:t>
            </a:r>
            <a:endParaRPr dirty="0"/>
          </a:p>
          <a:p>
            <a:pPr marL="640080" lvl="1" indent="-320040" algn="l" rtl="0">
              <a:lnSpc>
                <a:spcPct val="111000"/>
              </a:lnSpc>
              <a:spcBef>
                <a:spcPts val="930"/>
              </a:spcBef>
              <a:spcAft>
                <a:spcPts val="0"/>
              </a:spcAft>
              <a:buClr>
                <a:srgbClr val="C00000"/>
              </a:buClr>
              <a:buSzPts val="2200"/>
              <a:buChar char="–"/>
            </a:pPr>
            <a:r>
              <a:rPr lang="en-US" sz="2200" dirty="0">
                <a:solidFill>
                  <a:srgbClr val="C00000"/>
                </a:solidFill>
              </a:rPr>
              <a:t>Purpose</a:t>
            </a:r>
            <a:r>
              <a:rPr lang="en-US" sz="2200" dirty="0"/>
              <a:t> in the ‘entrance condition’ and </a:t>
            </a:r>
            <a:r>
              <a:rPr lang="en-US" sz="2200" dirty="0">
                <a:solidFill>
                  <a:srgbClr val="C00000"/>
                </a:solidFill>
              </a:rPr>
              <a:t>respect</a:t>
            </a:r>
            <a:r>
              <a:rPr lang="en-US" sz="2200" dirty="0"/>
              <a:t> is the ‘continuance condition’</a:t>
            </a:r>
            <a:endParaRPr dirty="0"/>
          </a:p>
          <a:p>
            <a:pPr marL="640080" lvl="1" indent="-320040" algn="l" rtl="0">
              <a:lnSpc>
                <a:spcPct val="111000"/>
              </a:lnSpc>
              <a:spcBef>
                <a:spcPts val="930"/>
              </a:spcBef>
              <a:spcAft>
                <a:spcPts val="0"/>
              </a:spcAft>
              <a:buClr>
                <a:srgbClr val="3071C3"/>
              </a:buClr>
              <a:buSzPts val="2200"/>
              <a:buChar char="–"/>
            </a:pPr>
            <a:r>
              <a:rPr lang="en-US" sz="2200" dirty="0"/>
              <a:t>Does the other person know you have her best interests in mind?</a:t>
            </a:r>
            <a:endParaRPr dirty="0"/>
          </a:p>
          <a:p>
            <a:pPr marL="320040" lvl="0" indent="-320040" algn="l" rtl="0">
              <a:lnSpc>
                <a:spcPct val="111000"/>
              </a:lnSpc>
              <a:spcBef>
                <a:spcPts val="930"/>
              </a:spcBef>
              <a:spcAft>
                <a:spcPts val="0"/>
              </a:spcAft>
              <a:buClr>
                <a:srgbClr val="3071C3"/>
              </a:buClr>
              <a:buSzPts val="2400"/>
              <a:buChar char="–"/>
            </a:pPr>
            <a:r>
              <a:rPr lang="en-US" sz="2400" dirty="0"/>
              <a:t>Apologize if appropriate</a:t>
            </a:r>
            <a:endParaRPr dirty="0"/>
          </a:p>
          <a:p>
            <a:pPr marL="320040" lvl="0" indent="-320040" algn="l" rtl="0">
              <a:lnSpc>
                <a:spcPct val="111000"/>
              </a:lnSpc>
              <a:spcBef>
                <a:spcPts val="930"/>
              </a:spcBef>
              <a:spcAft>
                <a:spcPts val="0"/>
              </a:spcAft>
              <a:buClr>
                <a:srgbClr val="3071C3"/>
              </a:buClr>
              <a:buSzPts val="2400"/>
              <a:buChar char="–"/>
            </a:pPr>
            <a:r>
              <a:rPr lang="en-US" sz="2400" dirty="0"/>
              <a:t>Do what it takes to get back into mutual purpose and respect mode</a:t>
            </a:r>
            <a:endParaRPr dirty="0"/>
          </a:p>
        </p:txBody>
      </p:sp>
      <p:sp>
        <p:nvSpPr>
          <p:cNvPr id="326" name="Google Shape;326;p14" descr="High voltage"/>
          <p:cNvSpPr/>
          <p:nvPr/>
        </p:nvSpPr>
        <p:spPr>
          <a:xfrm flipH="1">
            <a:off x="7741326" y="725261"/>
            <a:ext cx="612065" cy="5852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txBox="1"/>
          <p:nvPr/>
        </p:nvSpPr>
        <p:spPr>
          <a:xfrm>
            <a:off x="470189" y="5362113"/>
            <a:ext cx="2139846" cy="129452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marR="0" lvl="0" indent="0" algn="l" rtl="0">
              <a:spcBef>
                <a:spcPts val="0"/>
              </a:spcBef>
              <a:spcAft>
                <a:spcPts val="0"/>
              </a:spcAft>
              <a:buClr>
                <a:schemeClr val="accent1"/>
              </a:buClr>
              <a:buSzPts val="1120"/>
              <a:buFont typeface="Noto Sans Symbols"/>
              <a:buNone/>
            </a:pPr>
            <a:r>
              <a:rPr lang="en-US" sz="1400" b="0" i="0">
                <a:solidFill>
                  <a:schemeClr val="dk1"/>
                </a:solidFill>
                <a:latin typeface="Calibri"/>
                <a:ea typeface="Calibri"/>
                <a:cs typeface="Calibri"/>
                <a:sym typeface="Calibri"/>
              </a:rPr>
              <a:t>“</a:t>
            </a:r>
            <a:r>
              <a:rPr lang="en-US" sz="1400" b="0" i="1">
                <a:solidFill>
                  <a:schemeClr val="dk1"/>
                </a:solidFill>
                <a:latin typeface="Calibri"/>
                <a:ea typeface="Calibri"/>
                <a:cs typeface="Calibri"/>
                <a:sym typeface="Calibri"/>
              </a:rPr>
              <a:t>The void created by the failure to communicate is soon filled with poison, drivel, and misrepresentation.”           C. Northcote Parkinson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xEl>
                                              <p:pRg st="0" end="0"/>
                                            </p:txEl>
                                          </p:spTgt>
                                        </p:tgtEl>
                                        <p:attrNameLst>
                                          <p:attrName>style.visibility</p:attrName>
                                        </p:attrNameLst>
                                      </p:cBhvr>
                                      <p:to>
                                        <p:strVal val="visible"/>
                                      </p:to>
                                    </p:set>
                                    <p:animEffect transition="in" filter="fade">
                                      <p:cBhvr>
                                        <p:cTn id="7" dur="500"/>
                                        <p:tgtEl>
                                          <p:spTgt spid="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
                                            <p:txEl>
                                              <p:pRg st="1" end="1"/>
                                            </p:txEl>
                                          </p:spTgt>
                                        </p:tgtEl>
                                        <p:attrNameLst>
                                          <p:attrName>style.visibility</p:attrName>
                                        </p:attrNameLst>
                                      </p:cBhvr>
                                      <p:to>
                                        <p:strVal val="visible"/>
                                      </p:to>
                                    </p:set>
                                    <p:animEffect transition="in" filter="fade">
                                      <p:cBhvr>
                                        <p:cTn id="12" dur="500"/>
                                        <p:tgtEl>
                                          <p:spTgt spid="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
                                            <p:txEl>
                                              <p:pRg st="2" end="2"/>
                                            </p:txEl>
                                          </p:spTgt>
                                        </p:tgtEl>
                                        <p:attrNameLst>
                                          <p:attrName>style.visibility</p:attrName>
                                        </p:attrNameLst>
                                      </p:cBhvr>
                                      <p:to>
                                        <p:strVal val="visible"/>
                                      </p:to>
                                    </p:set>
                                    <p:animEffect transition="in" filter="fade">
                                      <p:cBhvr>
                                        <p:cTn id="17" dur="500"/>
                                        <p:tgtEl>
                                          <p:spTgt spid="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xEl>
                                              <p:pRg st="3" end="3"/>
                                            </p:txEl>
                                          </p:spTgt>
                                        </p:tgtEl>
                                        <p:attrNameLst>
                                          <p:attrName>style.visibility</p:attrName>
                                        </p:attrNameLst>
                                      </p:cBhvr>
                                      <p:to>
                                        <p:strVal val="visible"/>
                                      </p:to>
                                    </p:set>
                                    <p:animEffect transition="in" filter="fade">
                                      <p:cBhvr>
                                        <p:cTn id="22" dur="500"/>
                                        <p:tgtEl>
                                          <p:spTgt spid="3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xEl>
                                              <p:pRg st="4" end="4"/>
                                            </p:txEl>
                                          </p:spTgt>
                                        </p:tgtEl>
                                        <p:attrNameLst>
                                          <p:attrName>style.visibility</p:attrName>
                                        </p:attrNameLst>
                                      </p:cBhvr>
                                      <p:to>
                                        <p:strVal val="visible"/>
                                      </p:to>
                                    </p:set>
                                    <p:animEffect transition="in" filter="fade">
                                      <p:cBhvr>
                                        <p:cTn id="27" dur="500"/>
                                        <p:tgtEl>
                                          <p:spTgt spid="3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5">
                                            <p:txEl>
                                              <p:pRg st="5" end="5"/>
                                            </p:txEl>
                                          </p:spTgt>
                                        </p:tgtEl>
                                        <p:attrNameLst>
                                          <p:attrName>style.visibility</p:attrName>
                                        </p:attrNameLst>
                                      </p:cBhvr>
                                      <p:to>
                                        <p:strVal val="visible"/>
                                      </p:to>
                                    </p:set>
                                    <p:animEffect transition="in" filter="fade">
                                      <p:cBhvr>
                                        <p:cTn id="32" dur="500"/>
                                        <p:tgtEl>
                                          <p:spTgt spid="3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a:t>#4.  Master your stories</a:t>
            </a:r>
            <a:endParaRPr/>
          </a:p>
        </p:txBody>
      </p:sp>
      <p:sp>
        <p:nvSpPr>
          <p:cNvPr id="333" name="Google Shape;333;p15"/>
          <p:cNvSpPr txBox="1">
            <a:spLocks noGrp="1"/>
          </p:cNvSpPr>
          <p:nvPr>
            <p:ph type="body" idx="1"/>
          </p:nvPr>
        </p:nvSpPr>
        <p:spPr>
          <a:xfrm>
            <a:off x="2933700" y="2282319"/>
            <a:ext cx="8685871" cy="4367055"/>
          </a:xfrm>
          <a:prstGeom prst="rect">
            <a:avLst/>
          </a:prstGeom>
          <a:noFill/>
          <a:ln>
            <a:noFill/>
          </a:ln>
        </p:spPr>
        <p:txBody>
          <a:bodyPr spcFirstLastPara="1" wrap="square" lIns="91425" tIns="45700" rIns="91425" bIns="45700" anchor="t" anchorCtr="0">
            <a:normAutofit/>
          </a:bodyPr>
          <a:lstStyle/>
          <a:p>
            <a:pPr marL="320040" lvl="0" indent="-320040" algn="l" rtl="0">
              <a:lnSpc>
                <a:spcPct val="111000"/>
              </a:lnSpc>
              <a:spcBef>
                <a:spcPts val="0"/>
              </a:spcBef>
              <a:spcAft>
                <a:spcPts val="0"/>
              </a:spcAft>
              <a:buClr>
                <a:srgbClr val="3071C3"/>
              </a:buClr>
              <a:buSzPts val="3200"/>
              <a:buChar char="–"/>
            </a:pPr>
            <a:r>
              <a:rPr lang="en-US" sz="3200" dirty="0"/>
              <a:t>What story are you telling yourself about the situation and other person?  Is it the full story?  Is it true?</a:t>
            </a:r>
          </a:p>
          <a:p>
            <a:pPr marL="320040" lvl="0" indent="-320040" algn="l" rtl="0">
              <a:lnSpc>
                <a:spcPct val="111000"/>
              </a:lnSpc>
              <a:spcBef>
                <a:spcPts val="0"/>
              </a:spcBef>
              <a:spcAft>
                <a:spcPts val="0"/>
              </a:spcAft>
              <a:buClr>
                <a:srgbClr val="3071C3"/>
              </a:buClr>
              <a:buSzPts val="3200"/>
              <a:buChar char="–"/>
            </a:pPr>
            <a:r>
              <a:rPr lang="en-US" sz="3200" dirty="0"/>
              <a:t>Three ‘clever’ stories </a:t>
            </a:r>
            <a:endParaRPr dirty="0"/>
          </a:p>
          <a:p>
            <a:pPr marL="834389" lvl="1" indent="-514349" algn="l" rtl="0">
              <a:lnSpc>
                <a:spcPct val="111000"/>
              </a:lnSpc>
              <a:spcBef>
                <a:spcPts val="930"/>
              </a:spcBef>
              <a:spcAft>
                <a:spcPts val="0"/>
              </a:spcAft>
              <a:buClr>
                <a:srgbClr val="3071C3"/>
              </a:buClr>
              <a:buSzPts val="2800"/>
              <a:buFont typeface="Century Schoolbook"/>
              <a:buAutoNum type="arabicPeriod"/>
            </a:pPr>
            <a:r>
              <a:rPr lang="en-US" sz="2800" dirty="0"/>
              <a:t>“It’s not my vault” (VICTIM)</a:t>
            </a:r>
            <a:endParaRPr dirty="0"/>
          </a:p>
          <a:p>
            <a:pPr marL="834389" lvl="1" indent="-514349" algn="l" rtl="0">
              <a:lnSpc>
                <a:spcPct val="111000"/>
              </a:lnSpc>
              <a:spcBef>
                <a:spcPts val="930"/>
              </a:spcBef>
              <a:spcAft>
                <a:spcPts val="0"/>
              </a:spcAft>
              <a:buClr>
                <a:srgbClr val="3071C3"/>
              </a:buClr>
              <a:buSzPts val="2800"/>
              <a:buFont typeface="Century Schoolbook"/>
              <a:buAutoNum type="arabicPeriod"/>
            </a:pPr>
            <a:r>
              <a:rPr lang="en-US" sz="2800" dirty="0"/>
              <a:t>“It’s all your fault” (VILLAIN)</a:t>
            </a:r>
            <a:endParaRPr dirty="0"/>
          </a:p>
          <a:p>
            <a:pPr marL="834389" lvl="1" indent="-514349" algn="l" rtl="0">
              <a:lnSpc>
                <a:spcPct val="111000"/>
              </a:lnSpc>
              <a:spcBef>
                <a:spcPts val="930"/>
              </a:spcBef>
              <a:spcAft>
                <a:spcPts val="0"/>
              </a:spcAft>
              <a:buClr>
                <a:srgbClr val="3071C3"/>
              </a:buClr>
              <a:buSzPts val="2800"/>
              <a:buFont typeface="Century Schoolbook"/>
              <a:buAutoNum type="arabicPeriod"/>
            </a:pPr>
            <a:r>
              <a:rPr lang="en-US" sz="2800" dirty="0"/>
              <a:t>“There’s nothing I can do” (HELPLESS)</a:t>
            </a:r>
            <a:endParaRPr dirty="0"/>
          </a:p>
          <a:p>
            <a:pPr marL="640080" lvl="2" indent="0" algn="l" rtl="0">
              <a:lnSpc>
                <a:spcPct val="111000"/>
              </a:lnSpc>
              <a:spcBef>
                <a:spcPts val="930"/>
              </a:spcBef>
              <a:spcAft>
                <a:spcPts val="0"/>
              </a:spcAft>
              <a:buClr>
                <a:srgbClr val="3071C3"/>
              </a:buClr>
              <a:buSzPts val="2600"/>
              <a:buNone/>
            </a:pPr>
            <a:endParaRPr sz="2600" dirty="0">
              <a:solidFill>
                <a:srgbClr val="366092"/>
              </a:solidFill>
            </a:endParaRPr>
          </a:p>
        </p:txBody>
      </p:sp>
      <p:sp>
        <p:nvSpPr>
          <p:cNvPr id="334" name="Google Shape;334;p15"/>
          <p:cNvSpPr/>
          <p:nvPr/>
        </p:nvSpPr>
        <p:spPr>
          <a:xfrm>
            <a:off x="9508681" y="568345"/>
            <a:ext cx="844945" cy="844945"/>
          </a:xfrm>
          <a:prstGeom prst="ellipse">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descr="Head with gears"/>
          <p:cNvSpPr/>
          <p:nvPr/>
        </p:nvSpPr>
        <p:spPr>
          <a:xfrm>
            <a:off x="9688751" y="748415"/>
            <a:ext cx="484804" cy="48480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txBox="1"/>
          <p:nvPr/>
        </p:nvSpPr>
        <p:spPr>
          <a:xfrm>
            <a:off x="292636" y="5655076"/>
            <a:ext cx="2139846" cy="9942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120"/>
              <a:buFont typeface="Noto Sans Symbols"/>
              <a:buNone/>
            </a:pPr>
            <a:r>
              <a:rPr lang="en-US" sz="1400" b="0" i="0">
                <a:solidFill>
                  <a:schemeClr val="dk1"/>
                </a:solidFill>
                <a:latin typeface="Calibri"/>
                <a:ea typeface="Calibri"/>
                <a:cs typeface="Calibri"/>
                <a:sym typeface="Calibri"/>
              </a:rPr>
              <a:t>“</a:t>
            </a:r>
            <a:r>
              <a:rPr lang="en-US" sz="1400" b="0" i="1">
                <a:solidFill>
                  <a:schemeClr val="dk1"/>
                </a:solidFill>
                <a:latin typeface="Calibri"/>
                <a:ea typeface="Calibri"/>
                <a:cs typeface="Calibri"/>
                <a:sym typeface="Calibri"/>
              </a:rPr>
              <a:t>I am always at a loss to know how much to believe my own stories.”  Washington Irving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a:t>Edit your stories</a:t>
            </a:r>
            <a:endParaRPr/>
          </a:p>
        </p:txBody>
      </p:sp>
      <p:sp>
        <p:nvSpPr>
          <p:cNvPr id="342" name="Google Shape;342;p16"/>
          <p:cNvSpPr txBox="1">
            <a:spLocks noGrp="1"/>
          </p:cNvSpPr>
          <p:nvPr>
            <p:ph type="body" idx="1"/>
          </p:nvPr>
        </p:nvSpPr>
        <p:spPr>
          <a:xfrm>
            <a:off x="2933700" y="2438400"/>
            <a:ext cx="8770571" cy="411332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1000"/>
              </a:lnSpc>
              <a:spcBef>
                <a:spcPts val="0"/>
              </a:spcBef>
              <a:spcAft>
                <a:spcPts val="0"/>
              </a:spcAft>
              <a:buClr>
                <a:srgbClr val="3071C3"/>
              </a:buClr>
              <a:buSzPts val="2800"/>
              <a:buNone/>
            </a:pPr>
            <a:r>
              <a:rPr lang="en-US" sz="2800" dirty="0"/>
              <a:t>1. Turn the VICTIM into </a:t>
            </a:r>
            <a:r>
              <a:rPr lang="en-US" sz="2800" dirty="0">
                <a:solidFill>
                  <a:srgbClr val="C00000"/>
                </a:solidFill>
              </a:rPr>
              <a:t>ACTORS</a:t>
            </a:r>
            <a:endParaRPr dirty="0"/>
          </a:p>
          <a:p>
            <a:pPr marL="640080" lvl="1" indent="-320040" algn="l" rtl="0">
              <a:lnSpc>
                <a:spcPct val="111000"/>
              </a:lnSpc>
              <a:spcBef>
                <a:spcPts val="930"/>
              </a:spcBef>
              <a:spcAft>
                <a:spcPts val="0"/>
              </a:spcAft>
              <a:buClr>
                <a:srgbClr val="3071C3"/>
              </a:buClr>
              <a:buSzPts val="2600"/>
              <a:buChar char="–"/>
            </a:pPr>
            <a:r>
              <a:rPr lang="en-US" sz="2600" dirty="0"/>
              <a:t>What am I pretending to not notice about my role in the problem?</a:t>
            </a:r>
            <a:endParaRPr dirty="0"/>
          </a:p>
          <a:p>
            <a:pPr marL="0" lvl="0" indent="0" algn="l" rtl="0">
              <a:lnSpc>
                <a:spcPct val="111000"/>
              </a:lnSpc>
              <a:spcBef>
                <a:spcPts val="930"/>
              </a:spcBef>
              <a:spcAft>
                <a:spcPts val="0"/>
              </a:spcAft>
              <a:buClr>
                <a:srgbClr val="3071C3"/>
              </a:buClr>
              <a:buSzPts val="2800"/>
              <a:buNone/>
            </a:pPr>
            <a:r>
              <a:rPr lang="en-US" sz="2800" dirty="0"/>
              <a:t>2. Turn the VILLAINS into </a:t>
            </a:r>
            <a:r>
              <a:rPr lang="en-US" sz="2800" dirty="0">
                <a:solidFill>
                  <a:srgbClr val="C00000"/>
                </a:solidFill>
              </a:rPr>
              <a:t>HUMANS</a:t>
            </a:r>
            <a:endParaRPr dirty="0"/>
          </a:p>
          <a:p>
            <a:pPr marL="640080" lvl="1" indent="-320040" algn="l" rtl="0">
              <a:lnSpc>
                <a:spcPct val="111000"/>
              </a:lnSpc>
              <a:spcBef>
                <a:spcPts val="930"/>
              </a:spcBef>
              <a:spcAft>
                <a:spcPts val="0"/>
              </a:spcAft>
              <a:buClr>
                <a:srgbClr val="3071C3"/>
              </a:buClr>
              <a:buSzPts val="2400"/>
              <a:buChar char="–"/>
            </a:pPr>
            <a:r>
              <a:rPr lang="en-US" sz="2400" dirty="0"/>
              <a:t>Why would a reasonable, rational and decent person act this way?</a:t>
            </a:r>
            <a:endParaRPr dirty="0"/>
          </a:p>
          <a:p>
            <a:pPr marL="0" lvl="0" indent="0" algn="l" rtl="0">
              <a:lnSpc>
                <a:spcPct val="111000"/>
              </a:lnSpc>
              <a:spcBef>
                <a:spcPts val="930"/>
              </a:spcBef>
              <a:spcAft>
                <a:spcPts val="0"/>
              </a:spcAft>
              <a:buClr>
                <a:srgbClr val="3071C3"/>
              </a:buClr>
              <a:buSzPts val="2800"/>
              <a:buNone/>
            </a:pPr>
            <a:r>
              <a:rPr lang="en-US" sz="2800" dirty="0"/>
              <a:t>3. Turn the HELPLESS into </a:t>
            </a:r>
            <a:r>
              <a:rPr lang="en-US" sz="2800" dirty="0">
                <a:solidFill>
                  <a:srgbClr val="C00000"/>
                </a:solidFill>
              </a:rPr>
              <a:t>ABLE</a:t>
            </a:r>
            <a:endParaRPr dirty="0"/>
          </a:p>
          <a:p>
            <a:pPr marL="640080" lvl="1" indent="-320040" algn="l" rtl="0">
              <a:lnSpc>
                <a:spcPct val="111000"/>
              </a:lnSpc>
              <a:spcBef>
                <a:spcPts val="930"/>
              </a:spcBef>
              <a:spcAft>
                <a:spcPts val="0"/>
              </a:spcAft>
              <a:buClr>
                <a:srgbClr val="3071C3"/>
              </a:buClr>
              <a:buSzPts val="2400"/>
              <a:buChar char="–"/>
            </a:pPr>
            <a:r>
              <a:rPr lang="en-US" sz="2400" dirty="0"/>
              <a:t>What do I really want?  How would I act if I really wanted it?</a:t>
            </a:r>
            <a:endParaRPr dirty="0"/>
          </a:p>
          <a:p>
            <a:pPr marL="640080" lvl="1" indent="-180340" algn="l" rtl="0">
              <a:lnSpc>
                <a:spcPct val="111000"/>
              </a:lnSpc>
              <a:spcBef>
                <a:spcPts val="930"/>
              </a:spcBef>
              <a:spcAft>
                <a:spcPts val="0"/>
              </a:spcAft>
              <a:buClr>
                <a:srgbClr val="3071C3"/>
              </a:buClr>
              <a:buSzPts val="2200"/>
              <a:buNone/>
            </a:pPr>
            <a:endParaRPr sz="2200" dirty="0"/>
          </a:p>
          <a:p>
            <a:pPr marL="640080" lvl="2" indent="0" algn="l" rtl="0">
              <a:lnSpc>
                <a:spcPct val="111000"/>
              </a:lnSpc>
              <a:spcBef>
                <a:spcPts val="930"/>
              </a:spcBef>
              <a:spcAft>
                <a:spcPts val="0"/>
              </a:spcAft>
              <a:buClr>
                <a:srgbClr val="3071C3"/>
              </a:buClr>
              <a:buSzPts val="2600"/>
              <a:buNone/>
            </a:pPr>
            <a:endParaRPr sz="2600" dirty="0">
              <a:solidFill>
                <a:srgbClr val="366092"/>
              </a:solidFill>
            </a:endParaRPr>
          </a:p>
        </p:txBody>
      </p:sp>
      <p:sp>
        <p:nvSpPr>
          <p:cNvPr id="343" name="Google Shape;343;p16"/>
          <p:cNvSpPr/>
          <p:nvPr/>
        </p:nvSpPr>
        <p:spPr>
          <a:xfrm>
            <a:off x="244640" y="4885020"/>
            <a:ext cx="2562066" cy="1600438"/>
          </a:xfrm>
          <a:prstGeom prst="rect">
            <a:avLst/>
          </a:prstGeom>
          <a:noFill/>
          <a:ln w="9525" cap="flat" cmpd="sng">
            <a:solidFill>
              <a:srgbClr val="00376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"25 years of research with 20,000 people and hundreds of organizations say individuals who are most influential are those who master communication.“                  </a:t>
            </a:r>
            <a:r>
              <a:rPr lang="en-US" sz="1400" i="1" u="sng">
                <a:solidFill>
                  <a:schemeClr val="dk1"/>
                </a:solidFill>
                <a:latin typeface="Calibri"/>
                <a:ea typeface="Calibri"/>
                <a:cs typeface="Calibri"/>
                <a:sym typeface="Calibri"/>
              </a:rPr>
              <a:t>Crucial Conversations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500"/>
                                        <p:tgtEl>
                                          <p:spTgt spid="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Effect transition="in" filter="fade">
                                      <p:cBhvr>
                                        <p:cTn id="12" dur="500"/>
                                        <p:tgtEl>
                                          <p:spTgt spid="3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2">
                                            <p:txEl>
                                              <p:pRg st="2" end="2"/>
                                            </p:txEl>
                                          </p:spTgt>
                                        </p:tgtEl>
                                        <p:attrNameLst>
                                          <p:attrName>style.visibility</p:attrName>
                                        </p:attrNameLst>
                                      </p:cBhvr>
                                      <p:to>
                                        <p:strVal val="visible"/>
                                      </p:to>
                                    </p:set>
                                    <p:animEffect transition="in" filter="fade">
                                      <p:cBhvr>
                                        <p:cTn id="17" dur="500"/>
                                        <p:tgtEl>
                                          <p:spTgt spid="3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2">
                                            <p:txEl>
                                              <p:pRg st="3" end="3"/>
                                            </p:txEl>
                                          </p:spTgt>
                                        </p:tgtEl>
                                        <p:attrNameLst>
                                          <p:attrName>style.visibility</p:attrName>
                                        </p:attrNameLst>
                                      </p:cBhvr>
                                      <p:to>
                                        <p:strVal val="visible"/>
                                      </p:to>
                                    </p:set>
                                    <p:animEffect transition="in" filter="fade">
                                      <p:cBhvr>
                                        <p:cTn id="22" dur="500"/>
                                        <p:tgtEl>
                                          <p:spTgt spid="3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2">
                                            <p:txEl>
                                              <p:pRg st="4" end="4"/>
                                            </p:txEl>
                                          </p:spTgt>
                                        </p:tgtEl>
                                        <p:attrNameLst>
                                          <p:attrName>style.visibility</p:attrName>
                                        </p:attrNameLst>
                                      </p:cBhvr>
                                      <p:to>
                                        <p:strVal val="visible"/>
                                      </p:to>
                                    </p:set>
                                    <p:animEffect transition="in" filter="fade">
                                      <p:cBhvr>
                                        <p:cTn id="27" dur="500"/>
                                        <p:tgtEl>
                                          <p:spTgt spid="3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2">
                                            <p:txEl>
                                              <p:pRg st="5" end="5"/>
                                            </p:txEl>
                                          </p:spTgt>
                                        </p:tgtEl>
                                        <p:attrNameLst>
                                          <p:attrName>style.visibility</p:attrName>
                                        </p:attrNameLst>
                                      </p:cBhvr>
                                      <p:to>
                                        <p:strVal val="visible"/>
                                      </p:to>
                                    </p:set>
                                    <p:animEffect transition="in" filter="fade">
                                      <p:cBhvr>
                                        <p:cTn id="32" dur="500"/>
                                        <p:tgtEl>
                                          <p:spTgt spid="3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7"/>
        <p:cNvGrpSpPr/>
        <p:nvPr/>
      </p:nvGrpSpPr>
      <p:grpSpPr>
        <a:xfrm>
          <a:off x="0" y="0"/>
          <a:ext cx="0" cy="0"/>
          <a:chOff x="0" y="0"/>
          <a:chExt cx="0" cy="0"/>
        </a:xfrm>
      </p:grpSpPr>
      <p:sp>
        <p:nvSpPr>
          <p:cNvPr id="348" name="Google Shape;348;p17"/>
          <p:cNvSpPr/>
          <p:nvPr/>
        </p:nvSpPr>
        <p:spPr>
          <a:xfrm>
            <a:off x="499872" y="4809408"/>
            <a:ext cx="11692128" cy="21290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9" name="Google Shape;349;p17"/>
          <p:cNvSpPr txBox="1">
            <a:spLocks noGrp="1"/>
          </p:cNvSpPr>
          <p:nvPr>
            <p:ph type="title"/>
          </p:nvPr>
        </p:nvSpPr>
        <p:spPr>
          <a:xfrm>
            <a:off x="1846580" y="568345"/>
            <a:ext cx="9701953"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dirty="0"/>
              <a:t>#5. State your path </a:t>
            </a:r>
            <a:br>
              <a:rPr lang="en-US" dirty="0"/>
            </a:br>
            <a:r>
              <a:rPr lang="en-US" dirty="0"/>
              <a:t>(Share your story)</a:t>
            </a:r>
            <a:endParaRPr dirty="0"/>
          </a:p>
        </p:txBody>
      </p:sp>
      <p:cxnSp>
        <p:nvCxnSpPr>
          <p:cNvPr id="350" name="Google Shape;350;p17"/>
          <p:cNvCxnSpPr/>
          <p:nvPr/>
        </p:nvCxnSpPr>
        <p:spPr>
          <a:xfrm>
            <a:off x="1846580" y="2176009"/>
            <a:ext cx="9701953" cy="0"/>
          </a:xfrm>
          <a:prstGeom prst="straightConnector1">
            <a:avLst/>
          </a:prstGeom>
          <a:noFill/>
          <a:ln w="38100" cap="flat" cmpd="sng">
            <a:solidFill>
              <a:schemeClr val="accent2"/>
            </a:solidFill>
            <a:prstDash val="solid"/>
            <a:round/>
            <a:headEnd type="none" w="sm" len="sm"/>
            <a:tailEnd type="none" w="sm" len="sm"/>
          </a:ln>
        </p:spPr>
      </p:cxnSp>
      <p:grpSp>
        <p:nvGrpSpPr>
          <p:cNvPr id="351" name="Google Shape;351;p17"/>
          <p:cNvGrpSpPr/>
          <p:nvPr/>
        </p:nvGrpSpPr>
        <p:grpSpPr>
          <a:xfrm>
            <a:off x="1422011" y="2823643"/>
            <a:ext cx="10123734" cy="2798921"/>
            <a:chOff x="2786" y="1710451"/>
            <a:chExt cx="10123734" cy="2798921"/>
          </a:xfrm>
        </p:grpSpPr>
        <p:sp>
          <p:nvSpPr>
            <p:cNvPr id="352" name="Google Shape;352;p17"/>
            <p:cNvSpPr/>
            <p:nvPr/>
          </p:nvSpPr>
          <p:spPr>
            <a:xfrm>
              <a:off x="580017" y="1710451"/>
              <a:ext cx="621632" cy="62163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786" y="2452438"/>
              <a:ext cx="1776093" cy="3746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txBox="1"/>
            <p:nvPr/>
          </p:nvSpPr>
          <p:spPr>
            <a:xfrm>
              <a:off x="2786" y="2452438"/>
              <a:ext cx="1776093" cy="374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Share</a:t>
              </a:r>
              <a:endParaRPr/>
            </a:p>
          </p:txBody>
        </p:sp>
        <p:sp>
          <p:nvSpPr>
            <p:cNvPr id="355" name="Google Shape;355;p17"/>
            <p:cNvSpPr/>
            <p:nvPr/>
          </p:nvSpPr>
          <p:spPr>
            <a:xfrm>
              <a:off x="2786" y="2883061"/>
              <a:ext cx="1776093" cy="16263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txBox="1"/>
            <p:nvPr/>
          </p:nvSpPr>
          <p:spPr>
            <a:xfrm>
              <a:off x="2786" y="2883061"/>
              <a:ext cx="1776093" cy="162631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Share your facts</a:t>
              </a:r>
              <a:endParaRPr/>
            </a:p>
          </p:txBody>
        </p:sp>
        <p:sp>
          <p:nvSpPr>
            <p:cNvPr id="357" name="Google Shape;357;p17"/>
            <p:cNvSpPr/>
            <p:nvPr/>
          </p:nvSpPr>
          <p:spPr>
            <a:xfrm>
              <a:off x="2666927" y="1710451"/>
              <a:ext cx="621632" cy="62163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2089696" y="2452438"/>
              <a:ext cx="1776093" cy="3746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txBox="1"/>
            <p:nvPr/>
          </p:nvSpPr>
          <p:spPr>
            <a:xfrm>
              <a:off x="2089696" y="2452438"/>
              <a:ext cx="1776093" cy="374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Tell</a:t>
              </a:r>
              <a:endParaRPr/>
            </a:p>
          </p:txBody>
        </p:sp>
        <p:sp>
          <p:nvSpPr>
            <p:cNvPr id="360" name="Google Shape;360;p17"/>
            <p:cNvSpPr/>
            <p:nvPr/>
          </p:nvSpPr>
          <p:spPr>
            <a:xfrm>
              <a:off x="2089696" y="2883061"/>
              <a:ext cx="1776093" cy="16263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txBox="1"/>
            <p:nvPr/>
          </p:nvSpPr>
          <p:spPr>
            <a:xfrm>
              <a:off x="2089696" y="2883061"/>
              <a:ext cx="1776093" cy="162631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Tell your story</a:t>
              </a:r>
              <a:endParaRPr/>
            </a:p>
          </p:txBody>
        </p:sp>
        <p:sp>
          <p:nvSpPr>
            <p:cNvPr id="362" name="Google Shape;362;p17"/>
            <p:cNvSpPr/>
            <p:nvPr/>
          </p:nvSpPr>
          <p:spPr>
            <a:xfrm>
              <a:off x="4753837" y="1710451"/>
              <a:ext cx="621632" cy="62163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4176607" y="2452438"/>
              <a:ext cx="1776093" cy="3746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txBox="1"/>
            <p:nvPr/>
          </p:nvSpPr>
          <p:spPr>
            <a:xfrm>
              <a:off x="4176607" y="2452438"/>
              <a:ext cx="1776093" cy="374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Ask</a:t>
              </a:r>
              <a:endParaRPr/>
            </a:p>
          </p:txBody>
        </p:sp>
        <p:sp>
          <p:nvSpPr>
            <p:cNvPr id="365" name="Google Shape;365;p17"/>
            <p:cNvSpPr/>
            <p:nvPr/>
          </p:nvSpPr>
          <p:spPr>
            <a:xfrm>
              <a:off x="4176607" y="2883061"/>
              <a:ext cx="1776093" cy="16263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txBox="1"/>
            <p:nvPr/>
          </p:nvSpPr>
          <p:spPr>
            <a:xfrm>
              <a:off x="4176607" y="2883061"/>
              <a:ext cx="1776093" cy="162631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Ask for the other’s path (perspective)</a:t>
              </a:r>
              <a:endParaRPr dirty="0"/>
            </a:p>
          </p:txBody>
        </p:sp>
        <p:sp>
          <p:nvSpPr>
            <p:cNvPr id="367" name="Google Shape;367;p17"/>
            <p:cNvSpPr/>
            <p:nvPr/>
          </p:nvSpPr>
          <p:spPr>
            <a:xfrm>
              <a:off x="6840747" y="1710451"/>
              <a:ext cx="621632" cy="62163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6263517" y="2452438"/>
              <a:ext cx="1776093" cy="3746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txBox="1"/>
            <p:nvPr/>
          </p:nvSpPr>
          <p:spPr>
            <a:xfrm>
              <a:off x="6263517" y="2452438"/>
              <a:ext cx="1776093" cy="374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Talk</a:t>
              </a:r>
              <a:endParaRPr/>
            </a:p>
          </p:txBody>
        </p:sp>
        <p:sp>
          <p:nvSpPr>
            <p:cNvPr id="370" name="Google Shape;370;p17"/>
            <p:cNvSpPr/>
            <p:nvPr/>
          </p:nvSpPr>
          <p:spPr>
            <a:xfrm>
              <a:off x="6263517" y="2883061"/>
              <a:ext cx="1776093" cy="16263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txBox="1"/>
            <p:nvPr/>
          </p:nvSpPr>
          <p:spPr>
            <a:xfrm>
              <a:off x="6263517" y="2883061"/>
              <a:ext cx="1776093" cy="162631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Talk tentatively</a:t>
              </a:r>
              <a:endParaRPr dirty="0"/>
            </a:p>
          </p:txBody>
        </p:sp>
        <p:sp>
          <p:nvSpPr>
            <p:cNvPr id="372" name="Google Shape;372;p17"/>
            <p:cNvSpPr/>
            <p:nvPr/>
          </p:nvSpPr>
          <p:spPr>
            <a:xfrm>
              <a:off x="8927657" y="1710451"/>
              <a:ext cx="621632" cy="621632"/>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8350427" y="2452438"/>
              <a:ext cx="1776093" cy="3746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txBox="1"/>
            <p:nvPr/>
          </p:nvSpPr>
          <p:spPr>
            <a:xfrm>
              <a:off x="8350427" y="2452438"/>
              <a:ext cx="1776093" cy="374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Encourage</a:t>
              </a:r>
              <a:endParaRPr/>
            </a:p>
          </p:txBody>
        </p:sp>
        <p:sp>
          <p:nvSpPr>
            <p:cNvPr id="375" name="Google Shape;375;p17"/>
            <p:cNvSpPr/>
            <p:nvPr/>
          </p:nvSpPr>
          <p:spPr>
            <a:xfrm>
              <a:off x="8350427" y="2883061"/>
              <a:ext cx="1776093" cy="16263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txBox="1"/>
            <p:nvPr/>
          </p:nvSpPr>
          <p:spPr>
            <a:xfrm>
              <a:off x="8350427" y="2883061"/>
              <a:ext cx="1776093" cy="162631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Encourage testing</a:t>
              </a:r>
              <a:endParaRPr/>
            </a:p>
          </p:txBody>
        </p:sp>
      </p:grpSp>
      <p:sp>
        <p:nvSpPr>
          <p:cNvPr id="377" name="Google Shape;377;p17"/>
          <p:cNvSpPr/>
          <p:nvPr/>
        </p:nvSpPr>
        <p:spPr>
          <a:xfrm>
            <a:off x="7189179" y="638175"/>
            <a:ext cx="844945" cy="844945"/>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descr="Shoe footprints"/>
          <p:cNvSpPr/>
          <p:nvPr/>
        </p:nvSpPr>
        <p:spPr>
          <a:xfrm>
            <a:off x="7369250" y="847757"/>
            <a:ext cx="484804" cy="484804"/>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Brace 1">
            <a:extLst>
              <a:ext uri="{FF2B5EF4-FFF2-40B4-BE49-F238E27FC236}">
                <a16:creationId xmlns:a16="http://schemas.microsoft.com/office/drawing/2014/main" id="{D39CE4BE-189F-49FD-A979-B8C177ACEF0D}"/>
              </a:ext>
            </a:extLst>
          </p:cNvPr>
          <p:cNvSpPr/>
          <p:nvPr/>
        </p:nvSpPr>
        <p:spPr>
          <a:xfrm rot="5400000">
            <a:off x="4052095" y="2649280"/>
            <a:ext cx="534857" cy="517492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4" name="Right Brace 33">
            <a:extLst>
              <a:ext uri="{FF2B5EF4-FFF2-40B4-BE49-F238E27FC236}">
                <a16:creationId xmlns:a16="http://schemas.microsoft.com/office/drawing/2014/main" id="{A610D53E-3316-4ED1-85B4-EF4E84A0E77A}"/>
              </a:ext>
            </a:extLst>
          </p:cNvPr>
          <p:cNvSpPr/>
          <p:nvPr/>
        </p:nvSpPr>
        <p:spPr>
          <a:xfrm rot="5400000">
            <a:off x="9578227" y="3493643"/>
            <a:ext cx="534857" cy="340017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B147996D-E72C-4C70-A4F6-B4A5D96E3E4B}"/>
              </a:ext>
            </a:extLst>
          </p:cNvPr>
          <p:cNvSpPr txBox="1"/>
          <p:nvPr/>
        </p:nvSpPr>
        <p:spPr>
          <a:xfrm>
            <a:off x="3198104" y="5821210"/>
            <a:ext cx="2218877" cy="400110"/>
          </a:xfrm>
          <a:prstGeom prst="rect">
            <a:avLst/>
          </a:prstGeom>
          <a:noFill/>
        </p:spPr>
        <p:txBody>
          <a:bodyPr wrap="none" rtlCol="0">
            <a:spAutoFit/>
          </a:bodyPr>
          <a:lstStyle/>
          <a:p>
            <a:r>
              <a:rPr lang="en-US" sz="2000" b="1" dirty="0">
                <a:solidFill>
                  <a:schemeClr val="tx1"/>
                </a:solidFill>
              </a:rPr>
              <a:t>The ‘</a:t>
            </a:r>
            <a:r>
              <a:rPr lang="en-US" sz="2000" b="1" dirty="0">
                <a:solidFill>
                  <a:schemeClr val="accent1"/>
                </a:solidFill>
              </a:rPr>
              <a:t>What</a:t>
            </a:r>
            <a:r>
              <a:rPr lang="en-US" sz="2000" b="1" dirty="0">
                <a:solidFill>
                  <a:schemeClr val="tx1"/>
                </a:solidFill>
              </a:rPr>
              <a:t>’ Skills</a:t>
            </a:r>
          </a:p>
        </p:txBody>
      </p:sp>
      <p:sp>
        <p:nvSpPr>
          <p:cNvPr id="36" name="TextBox 35">
            <a:extLst>
              <a:ext uri="{FF2B5EF4-FFF2-40B4-BE49-F238E27FC236}">
                <a16:creationId xmlns:a16="http://schemas.microsoft.com/office/drawing/2014/main" id="{9D364C31-1532-4C89-876B-990D52E5BDAD}"/>
              </a:ext>
            </a:extLst>
          </p:cNvPr>
          <p:cNvSpPr txBox="1"/>
          <p:nvPr/>
        </p:nvSpPr>
        <p:spPr>
          <a:xfrm>
            <a:off x="8804233" y="5855464"/>
            <a:ext cx="2133918" cy="400110"/>
          </a:xfrm>
          <a:prstGeom prst="rect">
            <a:avLst/>
          </a:prstGeom>
          <a:noFill/>
        </p:spPr>
        <p:txBody>
          <a:bodyPr wrap="none" rtlCol="0">
            <a:spAutoFit/>
          </a:bodyPr>
          <a:lstStyle/>
          <a:p>
            <a:r>
              <a:rPr lang="en-US" sz="2000" b="1" dirty="0">
                <a:solidFill>
                  <a:schemeClr val="tx1"/>
                </a:solidFill>
              </a:rPr>
              <a:t>The ‘</a:t>
            </a:r>
            <a:r>
              <a:rPr lang="en-US" sz="2000" b="1" dirty="0">
                <a:solidFill>
                  <a:schemeClr val="accent1"/>
                </a:solidFill>
              </a:rPr>
              <a:t>How</a:t>
            </a:r>
            <a:r>
              <a:rPr lang="en-US" sz="2000" b="1" dirty="0">
                <a:solidFill>
                  <a:schemeClr val="tx1"/>
                </a:solidFill>
              </a:rPr>
              <a:t>’ Skills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2"/>
        <p:cNvGrpSpPr/>
        <p:nvPr/>
      </p:nvGrpSpPr>
      <p:grpSpPr>
        <a:xfrm>
          <a:off x="0" y="0"/>
          <a:ext cx="0" cy="0"/>
          <a:chOff x="0" y="0"/>
          <a:chExt cx="0" cy="0"/>
        </a:xfrm>
      </p:grpSpPr>
      <p:sp>
        <p:nvSpPr>
          <p:cNvPr id="383" name="Google Shape;383;p1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8"/>
          <p:cNvSpPr txBox="1">
            <a:spLocks noGrp="1"/>
          </p:cNvSpPr>
          <p:nvPr>
            <p:ph type="title"/>
          </p:nvPr>
        </p:nvSpPr>
        <p:spPr>
          <a:xfrm>
            <a:off x="8474076" y="2318665"/>
            <a:ext cx="3227832" cy="3821723"/>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3600"/>
              <a:buFont typeface="Century Schoolbook"/>
              <a:buNone/>
            </a:pPr>
            <a:r>
              <a:rPr lang="en-US" dirty="0"/>
              <a:t>It’s all in </a:t>
            </a:r>
            <a:r>
              <a:rPr lang="en-US" b="1" i="1" dirty="0">
                <a:solidFill>
                  <a:srgbClr val="C00000"/>
                </a:solidFill>
              </a:rPr>
              <a:t>how</a:t>
            </a:r>
            <a:r>
              <a:rPr lang="en-US" dirty="0">
                <a:solidFill>
                  <a:srgbClr val="C00000"/>
                </a:solidFill>
              </a:rPr>
              <a:t> </a:t>
            </a:r>
            <a:r>
              <a:rPr lang="en-US" dirty="0"/>
              <a:t>you say it…</a:t>
            </a:r>
            <a:endParaRPr sz="5400" dirty="0"/>
          </a:p>
        </p:txBody>
      </p:sp>
      <p:cxnSp>
        <p:nvCxnSpPr>
          <p:cNvPr id="385" name="Google Shape;385;p18"/>
          <p:cNvCxnSpPr/>
          <p:nvPr/>
        </p:nvCxnSpPr>
        <p:spPr>
          <a:xfrm>
            <a:off x="8466230" y="2050626"/>
            <a:ext cx="3227832" cy="0"/>
          </a:xfrm>
          <a:prstGeom prst="straightConnector1">
            <a:avLst/>
          </a:prstGeom>
          <a:noFill/>
          <a:ln w="38100" cap="flat" cmpd="sng">
            <a:solidFill>
              <a:schemeClr val="accent1"/>
            </a:solidFill>
            <a:prstDash val="solid"/>
            <a:round/>
            <a:headEnd type="none" w="sm" len="sm"/>
            <a:tailEnd type="none" w="sm" len="sm"/>
          </a:ln>
        </p:spPr>
      </p:cxnSp>
      <p:grpSp>
        <p:nvGrpSpPr>
          <p:cNvPr id="386" name="Google Shape;386;p18"/>
          <p:cNvGrpSpPr/>
          <p:nvPr/>
        </p:nvGrpSpPr>
        <p:grpSpPr>
          <a:xfrm>
            <a:off x="643499" y="2064365"/>
            <a:ext cx="7187077" cy="2729269"/>
            <a:chOff x="561" y="1421427"/>
            <a:chExt cx="7187077" cy="2729269"/>
          </a:xfrm>
        </p:grpSpPr>
        <p:sp>
          <p:nvSpPr>
            <p:cNvPr id="387" name="Google Shape;387;p18"/>
            <p:cNvSpPr/>
            <p:nvPr/>
          </p:nvSpPr>
          <p:spPr>
            <a:xfrm>
              <a:off x="561" y="1421427"/>
              <a:ext cx="2274391" cy="2729269"/>
            </a:xfrm>
            <a:prstGeom prst="rect">
              <a:avLst/>
            </a:prstGeom>
            <a:solidFill>
              <a:srgbClr val="49ACC5"/>
            </a:solidFill>
            <a:ln w="127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txBox="1"/>
            <p:nvPr/>
          </p:nvSpPr>
          <p:spPr>
            <a:xfrm>
              <a:off x="561" y="2513135"/>
              <a:ext cx="2274391" cy="1637561"/>
            </a:xfrm>
            <a:prstGeom prst="rect">
              <a:avLst/>
            </a:prstGeom>
            <a:noFill/>
            <a:ln>
              <a:noFill/>
            </a:ln>
          </p:spPr>
          <p:txBody>
            <a:bodyPr spcFirstLastPara="1" wrap="square" lIns="224650" tIns="0" rIns="224650" bIns="330200" anchor="t" anchorCtr="0">
              <a:noAutofit/>
            </a:bodyPr>
            <a:lstStyle/>
            <a:p>
              <a:pPr marL="0" marR="0" lvl="0" indent="0" algn="l" rtl="0">
                <a:lnSpc>
                  <a:spcPct val="90000"/>
                </a:lnSpc>
                <a:spcBef>
                  <a:spcPts val="0"/>
                </a:spcBef>
                <a:spcAft>
                  <a:spcPts val="0"/>
                </a:spcAft>
                <a:buClr>
                  <a:srgbClr val="C00000"/>
                </a:buClr>
                <a:buSzPts val="2000"/>
                <a:buFont typeface="Calibri"/>
                <a:buNone/>
              </a:pPr>
              <a:r>
                <a:rPr lang="en-US" sz="2000" b="1" dirty="0">
                  <a:solidFill>
                    <a:srgbClr val="C00000"/>
                  </a:solidFill>
                  <a:latin typeface="Calibri"/>
                  <a:ea typeface="Calibri"/>
                  <a:cs typeface="Calibri"/>
                  <a:sym typeface="Calibri"/>
                </a:rPr>
                <a:t>CHANGE</a:t>
              </a:r>
              <a:r>
                <a:rPr lang="en-US" sz="2000" dirty="0">
                  <a:solidFill>
                    <a:schemeClr val="lt1"/>
                  </a:solidFill>
                  <a:latin typeface="Calibri"/>
                  <a:ea typeface="Calibri"/>
                  <a:cs typeface="Calibri"/>
                  <a:sym typeface="Calibri"/>
                </a:rPr>
                <a:t> “It’s clear to me…”  </a:t>
              </a:r>
              <a:r>
                <a:rPr lang="en-US" sz="2000" dirty="0">
                  <a:solidFill>
                    <a:schemeClr val="dk1"/>
                  </a:solidFill>
                  <a:latin typeface="Calibri"/>
                  <a:ea typeface="Calibri"/>
                  <a:cs typeface="Calibri"/>
                  <a:sym typeface="Calibri"/>
                </a:rPr>
                <a:t>TO</a:t>
              </a:r>
              <a:r>
                <a:rPr lang="en-US" sz="2000" dirty="0">
                  <a:solidFill>
                    <a:schemeClr val="lt1"/>
                  </a:solidFill>
                  <a:latin typeface="Calibri"/>
                  <a:ea typeface="Calibri"/>
                  <a:cs typeface="Calibri"/>
                  <a:sym typeface="Calibri"/>
                </a:rPr>
                <a:t> “I’m beginning to wonder…”</a:t>
              </a:r>
              <a:endParaRPr dirty="0"/>
            </a:p>
          </p:txBody>
        </p:sp>
        <p:sp>
          <p:nvSpPr>
            <p:cNvPr id="389" name="Google Shape;389;p18"/>
            <p:cNvSpPr/>
            <p:nvPr/>
          </p:nvSpPr>
          <p:spPr>
            <a:xfrm>
              <a:off x="561" y="1421427"/>
              <a:ext cx="2274391" cy="10917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txBox="1"/>
            <p:nvPr/>
          </p:nvSpPr>
          <p:spPr>
            <a:xfrm>
              <a:off x="561" y="1421427"/>
              <a:ext cx="2274391" cy="1091707"/>
            </a:xfrm>
            <a:prstGeom prst="rect">
              <a:avLst/>
            </a:prstGeom>
            <a:noFill/>
            <a:ln>
              <a:noFill/>
            </a:ln>
          </p:spPr>
          <p:txBody>
            <a:bodyPr spcFirstLastPara="1" wrap="square" lIns="224650" tIns="165100" rIns="224650" bIns="165100" anchor="ctr" anchorCtr="0">
              <a:noAutofit/>
            </a:bodyPr>
            <a:lstStyle/>
            <a:p>
              <a:pPr marL="0" marR="0" lvl="0" indent="0" algn="l" rtl="0">
                <a:lnSpc>
                  <a:spcPct val="90000"/>
                </a:lnSpc>
                <a:spcBef>
                  <a:spcPts val="0"/>
                </a:spcBef>
                <a:spcAft>
                  <a:spcPts val="0"/>
                </a:spcAft>
                <a:buClr>
                  <a:schemeClr val="lt1"/>
                </a:buClr>
                <a:buSzPts val="5400"/>
                <a:buFont typeface="Calibri"/>
                <a:buNone/>
              </a:pPr>
              <a:r>
                <a:rPr lang="en-US" sz="5400">
                  <a:solidFill>
                    <a:schemeClr val="lt1"/>
                  </a:solidFill>
                  <a:latin typeface="Calibri"/>
                  <a:ea typeface="Calibri"/>
                  <a:cs typeface="Calibri"/>
                  <a:sym typeface="Calibri"/>
                </a:rPr>
                <a:t>01</a:t>
              </a:r>
              <a:endParaRPr/>
            </a:p>
          </p:txBody>
        </p:sp>
        <p:sp>
          <p:nvSpPr>
            <p:cNvPr id="391" name="Google Shape;391;p18"/>
            <p:cNvSpPr/>
            <p:nvPr/>
          </p:nvSpPr>
          <p:spPr>
            <a:xfrm>
              <a:off x="2456904" y="1421427"/>
              <a:ext cx="2274391" cy="2729269"/>
            </a:xfrm>
            <a:prstGeom prst="rect">
              <a:avLst/>
            </a:prstGeom>
            <a:solidFill>
              <a:srgbClr val="5FDF45"/>
            </a:solidFill>
            <a:ln w="12700" cap="flat" cmpd="sng">
              <a:solidFill>
                <a:srgbClr val="5FDF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txBox="1"/>
            <p:nvPr/>
          </p:nvSpPr>
          <p:spPr>
            <a:xfrm>
              <a:off x="2456904" y="2513135"/>
              <a:ext cx="2274391" cy="1637561"/>
            </a:xfrm>
            <a:prstGeom prst="rect">
              <a:avLst/>
            </a:prstGeom>
            <a:noFill/>
            <a:ln>
              <a:noFill/>
            </a:ln>
          </p:spPr>
          <p:txBody>
            <a:bodyPr spcFirstLastPara="1" wrap="square" lIns="224650" tIns="0" rIns="224650" bIns="330200" anchor="t" anchorCtr="0">
              <a:noAutofit/>
            </a:bodyPr>
            <a:lstStyle/>
            <a:p>
              <a:pPr marL="0" marR="0" lvl="0" indent="0" algn="l" rtl="0">
                <a:lnSpc>
                  <a:spcPct val="90000"/>
                </a:lnSpc>
                <a:spcBef>
                  <a:spcPts val="0"/>
                </a:spcBef>
                <a:spcAft>
                  <a:spcPts val="0"/>
                </a:spcAft>
                <a:buClr>
                  <a:srgbClr val="C00000"/>
                </a:buClr>
                <a:buSzPts val="2000"/>
                <a:buFont typeface="Calibri"/>
                <a:buNone/>
              </a:pPr>
              <a:r>
                <a:rPr lang="en-US" sz="2000" b="1" dirty="0">
                  <a:solidFill>
                    <a:srgbClr val="C00000"/>
                  </a:solidFill>
                  <a:latin typeface="Calibri"/>
                  <a:ea typeface="Calibri"/>
                  <a:cs typeface="Calibri"/>
                  <a:sym typeface="Calibri"/>
                </a:rPr>
                <a:t>CHANGE</a:t>
              </a:r>
              <a:r>
                <a:rPr lang="en-US" sz="2000" b="1" dirty="0">
                  <a:solidFill>
                    <a:schemeClr val="lt1"/>
                  </a:solidFill>
                  <a:latin typeface="Calibri"/>
                  <a:ea typeface="Calibri"/>
                  <a:cs typeface="Calibri"/>
                  <a:sym typeface="Calibri"/>
                </a:rPr>
                <a:t> </a:t>
              </a:r>
              <a:r>
                <a:rPr lang="en-US" sz="2000" dirty="0">
                  <a:solidFill>
                    <a:schemeClr val="lt1"/>
                  </a:solidFill>
                  <a:latin typeface="Calibri"/>
                  <a:ea typeface="Calibri"/>
                  <a:cs typeface="Calibri"/>
                  <a:sym typeface="Calibri"/>
                </a:rPr>
                <a:t>“The fact is…”  </a:t>
              </a:r>
              <a:r>
                <a:rPr lang="en-US" sz="2000" dirty="0">
                  <a:solidFill>
                    <a:schemeClr val="dk1"/>
                  </a:solidFill>
                  <a:latin typeface="Calibri"/>
                  <a:ea typeface="Calibri"/>
                  <a:cs typeface="Calibri"/>
                  <a:sym typeface="Calibri"/>
                </a:rPr>
                <a:t>TO</a:t>
              </a:r>
              <a:r>
                <a:rPr lang="en-US" sz="2000" dirty="0">
                  <a:solidFill>
                    <a:schemeClr val="lt1"/>
                  </a:solidFill>
                  <a:latin typeface="Calibri"/>
                  <a:ea typeface="Calibri"/>
                  <a:cs typeface="Calibri"/>
                  <a:sym typeface="Calibri"/>
                </a:rPr>
                <a:t> “In my opinion…”</a:t>
              </a:r>
              <a:endParaRPr dirty="0"/>
            </a:p>
          </p:txBody>
        </p:sp>
        <p:sp>
          <p:nvSpPr>
            <p:cNvPr id="393" name="Google Shape;393;p18"/>
            <p:cNvSpPr/>
            <p:nvPr/>
          </p:nvSpPr>
          <p:spPr>
            <a:xfrm>
              <a:off x="2456904" y="1421427"/>
              <a:ext cx="2274391" cy="10917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txBox="1"/>
            <p:nvPr/>
          </p:nvSpPr>
          <p:spPr>
            <a:xfrm>
              <a:off x="2456904" y="1421427"/>
              <a:ext cx="2274391" cy="1091707"/>
            </a:xfrm>
            <a:prstGeom prst="rect">
              <a:avLst/>
            </a:prstGeom>
            <a:noFill/>
            <a:ln>
              <a:noFill/>
            </a:ln>
          </p:spPr>
          <p:txBody>
            <a:bodyPr spcFirstLastPara="1" wrap="square" lIns="224650" tIns="165100" rIns="224650" bIns="165100" anchor="ctr" anchorCtr="0">
              <a:noAutofit/>
            </a:bodyPr>
            <a:lstStyle/>
            <a:p>
              <a:pPr marL="0" marR="0" lvl="0" indent="0" algn="l" rtl="0">
                <a:lnSpc>
                  <a:spcPct val="90000"/>
                </a:lnSpc>
                <a:spcBef>
                  <a:spcPts val="0"/>
                </a:spcBef>
                <a:spcAft>
                  <a:spcPts val="0"/>
                </a:spcAft>
                <a:buClr>
                  <a:schemeClr val="lt1"/>
                </a:buClr>
                <a:buSzPts val="5400"/>
                <a:buFont typeface="Calibri"/>
                <a:buNone/>
              </a:pPr>
              <a:r>
                <a:rPr lang="en-US" sz="5400">
                  <a:solidFill>
                    <a:schemeClr val="lt1"/>
                  </a:solidFill>
                  <a:latin typeface="Calibri"/>
                  <a:ea typeface="Calibri"/>
                  <a:cs typeface="Calibri"/>
                  <a:sym typeface="Calibri"/>
                </a:rPr>
                <a:t>02</a:t>
              </a:r>
              <a:endParaRPr/>
            </a:p>
          </p:txBody>
        </p:sp>
        <p:sp>
          <p:nvSpPr>
            <p:cNvPr id="395" name="Google Shape;395;p18"/>
            <p:cNvSpPr/>
            <p:nvPr/>
          </p:nvSpPr>
          <p:spPr>
            <a:xfrm>
              <a:off x="4913247" y="1421427"/>
              <a:ext cx="2274391" cy="2729269"/>
            </a:xfrm>
            <a:prstGeom prst="rect">
              <a:avLst/>
            </a:prstGeom>
            <a:solidFill>
              <a:srgbClr val="F69444"/>
            </a:solidFill>
            <a:ln w="12700" cap="flat" cmpd="sng">
              <a:solidFill>
                <a:srgbClr val="F694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txBox="1"/>
            <p:nvPr/>
          </p:nvSpPr>
          <p:spPr>
            <a:xfrm>
              <a:off x="4913247" y="2513135"/>
              <a:ext cx="2274391" cy="1637561"/>
            </a:xfrm>
            <a:prstGeom prst="rect">
              <a:avLst/>
            </a:prstGeom>
            <a:noFill/>
            <a:ln>
              <a:noFill/>
            </a:ln>
          </p:spPr>
          <p:txBody>
            <a:bodyPr spcFirstLastPara="1" wrap="square" lIns="224650" tIns="0" rIns="224650" bIns="330200" anchor="t" anchorCtr="0">
              <a:noAutofit/>
            </a:bodyPr>
            <a:lstStyle/>
            <a:p>
              <a:pPr marL="0" marR="0" lvl="0" indent="0" algn="l" rtl="0">
                <a:lnSpc>
                  <a:spcPct val="90000"/>
                </a:lnSpc>
                <a:spcBef>
                  <a:spcPts val="0"/>
                </a:spcBef>
                <a:spcAft>
                  <a:spcPts val="0"/>
                </a:spcAft>
                <a:buClr>
                  <a:srgbClr val="C00000"/>
                </a:buClr>
                <a:buSzPts val="2000"/>
                <a:buFont typeface="Calibri"/>
                <a:buNone/>
              </a:pPr>
              <a:r>
                <a:rPr lang="en-US" sz="2000" b="1" dirty="0">
                  <a:solidFill>
                    <a:srgbClr val="C00000"/>
                  </a:solidFill>
                  <a:latin typeface="Calibri"/>
                  <a:ea typeface="Calibri"/>
                  <a:cs typeface="Calibri"/>
                  <a:sym typeface="Calibri"/>
                </a:rPr>
                <a:t>CHANGE </a:t>
              </a:r>
              <a:r>
                <a:rPr lang="en-US" sz="2000" dirty="0">
                  <a:solidFill>
                    <a:schemeClr val="lt1"/>
                  </a:solidFill>
                  <a:latin typeface="Calibri"/>
                  <a:ea typeface="Calibri"/>
                  <a:cs typeface="Calibri"/>
                  <a:sym typeface="Calibri"/>
                </a:rPr>
                <a:t>“Everyone knows…”  </a:t>
              </a:r>
              <a:r>
                <a:rPr lang="en-US" sz="2000" dirty="0">
                  <a:solidFill>
                    <a:schemeClr val="dk1"/>
                  </a:solidFill>
                  <a:latin typeface="Calibri"/>
                  <a:ea typeface="Calibri"/>
                  <a:cs typeface="Calibri"/>
                  <a:sym typeface="Calibri"/>
                </a:rPr>
                <a:t>TO</a:t>
              </a:r>
              <a:r>
                <a:rPr lang="en-US" sz="2000" dirty="0">
                  <a:solidFill>
                    <a:schemeClr val="lt1"/>
                  </a:solidFill>
                  <a:latin typeface="Calibri"/>
                  <a:ea typeface="Calibri"/>
                  <a:cs typeface="Calibri"/>
                  <a:sym typeface="Calibri"/>
                </a:rPr>
                <a:t>  “I’ve talked to a few people and…”</a:t>
              </a:r>
              <a:endParaRPr dirty="0"/>
            </a:p>
          </p:txBody>
        </p:sp>
        <p:sp>
          <p:nvSpPr>
            <p:cNvPr id="397" name="Google Shape;397;p18"/>
            <p:cNvSpPr/>
            <p:nvPr/>
          </p:nvSpPr>
          <p:spPr>
            <a:xfrm>
              <a:off x="4913247" y="1421427"/>
              <a:ext cx="2274391" cy="10917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txBox="1"/>
            <p:nvPr/>
          </p:nvSpPr>
          <p:spPr>
            <a:xfrm>
              <a:off x="4913247" y="1421427"/>
              <a:ext cx="2274391" cy="1091707"/>
            </a:xfrm>
            <a:prstGeom prst="rect">
              <a:avLst/>
            </a:prstGeom>
            <a:noFill/>
            <a:ln>
              <a:noFill/>
            </a:ln>
          </p:spPr>
          <p:txBody>
            <a:bodyPr spcFirstLastPara="1" wrap="square" lIns="224650" tIns="165100" rIns="224650" bIns="165100" anchor="ctr" anchorCtr="0">
              <a:noAutofit/>
            </a:bodyPr>
            <a:lstStyle/>
            <a:p>
              <a:pPr marL="0" marR="0" lvl="0" indent="0" algn="l" rtl="0">
                <a:lnSpc>
                  <a:spcPct val="90000"/>
                </a:lnSpc>
                <a:spcBef>
                  <a:spcPts val="0"/>
                </a:spcBef>
                <a:spcAft>
                  <a:spcPts val="0"/>
                </a:spcAft>
                <a:buClr>
                  <a:schemeClr val="lt1"/>
                </a:buClr>
                <a:buSzPts val="5400"/>
                <a:buFont typeface="Calibri"/>
                <a:buNone/>
              </a:pPr>
              <a:r>
                <a:rPr lang="en-US" sz="5400">
                  <a:solidFill>
                    <a:schemeClr val="lt1"/>
                  </a:solidFill>
                  <a:latin typeface="Calibri"/>
                  <a:ea typeface="Calibri"/>
                  <a:cs typeface="Calibri"/>
                  <a:sym typeface="Calibri"/>
                </a:rPr>
                <a:t>03</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0"/>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dirty="0"/>
              <a:t>#6. Explore others’ path</a:t>
            </a:r>
            <a:br>
              <a:rPr lang="en-US" dirty="0"/>
            </a:br>
            <a:r>
              <a:rPr lang="en-US" dirty="0"/>
              <a:t>(explore their story)</a:t>
            </a:r>
            <a:endParaRPr dirty="0"/>
          </a:p>
        </p:txBody>
      </p:sp>
      <p:sp>
        <p:nvSpPr>
          <p:cNvPr id="411" name="Google Shape;411;p20"/>
          <p:cNvSpPr txBox="1">
            <a:spLocks noGrp="1"/>
          </p:cNvSpPr>
          <p:nvPr>
            <p:ph type="body" idx="1"/>
          </p:nvPr>
        </p:nvSpPr>
        <p:spPr>
          <a:xfrm>
            <a:off x="2933700" y="2254928"/>
            <a:ext cx="8770571" cy="4243526"/>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111000"/>
              </a:lnSpc>
              <a:spcBef>
                <a:spcPts val="0"/>
              </a:spcBef>
              <a:spcAft>
                <a:spcPts val="0"/>
              </a:spcAft>
              <a:buClr>
                <a:srgbClr val="3071C3"/>
              </a:buClr>
              <a:buSzPct val="100000"/>
              <a:buFont typeface="Century Schoolbook"/>
              <a:buAutoNum type="arabicPeriod"/>
            </a:pPr>
            <a:r>
              <a:rPr lang="en-US" sz="2400" b="1" dirty="0">
                <a:solidFill>
                  <a:srgbClr val="C00000"/>
                </a:solidFill>
              </a:rPr>
              <a:t>A</a:t>
            </a:r>
            <a:r>
              <a:rPr lang="en-US" sz="2400" dirty="0"/>
              <a:t>sk </a:t>
            </a:r>
            <a:endParaRPr dirty="0"/>
          </a:p>
          <a:p>
            <a:pPr marL="640080" lvl="1" indent="-320040" algn="l" rtl="0">
              <a:lnSpc>
                <a:spcPct val="111000"/>
              </a:lnSpc>
              <a:spcBef>
                <a:spcPts val="930"/>
              </a:spcBef>
              <a:spcAft>
                <a:spcPts val="0"/>
              </a:spcAft>
              <a:buClr>
                <a:srgbClr val="3071C3"/>
              </a:buClr>
              <a:buSzPct val="100000"/>
              <a:buChar char="–"/>
            </a:pPr>
            <a:r>
              <a:rPr lang="en-US" sz="2000" dirty="0"/>
              <a:t>“I want to know what you think about….”</a:t>
            </a:r>
            <a:endParaRPr dirty="0"/>
          </a:p>
          <a:p>
            <a:pPr marL="457200" lvl="0" indent="-457200" algn="l" rtl="0">
              <a:lnSpc>
                <a:spcPct val="111000"/>
              </a:lnSpc>
              <a:spcBef>
                <a:spcPts val="930"/>
              </a:spcBef>
              <a:spcAft>
                <a:spcPts val="0"/>
              </a:spcAft>
              <a:buClr>
                <a:srgbClr val="3071C3"/>
              </a:buClr>
              <a:buSzPct val="100000"/>
              <a:buFont typeface="Century Schoolbook"/>
              <a:buAutoNum type="arabicPeriod"/>
            </a:pPr>
            <a:r>
              <a:rPr lang="en-US" sz="2400" b="1" dirty="0">
                <a:solidFill>
                  <a:srgbClr val="C00000"/>
                </a:solidFill>
              </a:rPr>
              <a:t>M</a:t>
            </a:r>
            <a:r>
              <a:rPr lang="en-US" sz="2400" dirty="0"/>
              <a:t>irror </a:t>
            </a:r>
            <a:endParaRPr dirty="0"/>
          </a:p>
          <a:p>
            <a:pPr marL="640080" lvl="1" indent="-320040" algn="l" rtl="0">
              <a:lnSpc>
                <a:spcPct val="111000"/>
              </a:lnSpc>
              <a:spcBef>
                <a:spcPts val="930"/>
              </a:spcBef>
              <a:spcAft>
                <a:spcPts val="0"/>
              </a:spcAft>
              <a:buClr>
                <a:srgbClr val="3071C3"/>
              </a:buClr>
              <a:buSzPct val="100000"/>
              <a:buChar char="–"/>
            </a:pPr>
            <a:r>
              <a:rPr lang="en-US" sz="2000" dirty="0"/>
              <a:t>If the other person is silent….”You seem reluctant to talk.  Are you sure this is okay?”</a:t>
            </a:r>
            <a:endParaRPr dirty="0"/>
          </a:p>
          <a:p>
            <a:pPr marL="640080" lvl="1" indent="-320040" algn="l" rtl="0">
              <a:lnSpc>
                <a:spcPct val="111000"/>
              </a:lnSpc>
              <a:spcBef>
                <a:spcPts val="930"/>
              </a:spcBef>
              <a:spcAft>
                <a:spcPts val="0"/>
              </a:spcAft>
              <a:buClr>
                <a:srgbClr val="3071C3"/>
              </a:buClr>
              <a:buSzPct val="100000"/>
              <a:buChar char="–"/>
            </a:pPr>
            <a:r>
              <a:rPr lang="en-US" sz="2000" dirty="0"/>
              <a:t>If the person is violent…”You seem really upset to me.  What’s up?”</a:t>
            </a:r>
            <a:endParaRPr dirty="0"/>
          </a:p>
          <a:p>
            <a:pPr marL="457200" lvl="0" indent="-457200" algn="l" rtl="0">
              <a:lnSpc>
                <a:spcPct val="111000"/>
              </a:lnSpc>
              <a:spcBef>
                <a:spcPts val="930"/>
              </a:spcBef>
              <a:spcAft>
                <a:spcPts val="0"/>
              </a:spcAft>
              <a:buClr>
                <a:srgbClr val="3071C3"/>
              </a:buClr>
              <a:buSzPct val="100000"/>
              <a:buFont typeface="Century Schoolbook"/>
              <a:buAutoNum type="arabicPeriod"/>
            </a:pPr>
            <a:r>
              <a:rPr lang="en-US" sz="2400" b="1" dirty="0">
                <a:solidFill>
                  <a:srgbClr val="C00000"/>
                </a:solidFill>
              </a:rPr>
              <a:t>P</a:t>
            </a:r>
            <a:r>
              <a:rPr lang="en-US" sz="2400" dirty="0"/>
              <a:t>araphrase </a:t>
            </a:r>
            <a:endParaRPr dirty="0"/>
          </a:p>
          <a:p>
            <a:pPr marL="640080" lvl="1" indent="-320040" algn="l" rtl="0">
              <a:lnSpc>
                <a:spcPct val="111000"/>
              </a:lnSpc>
              <a:spcBef>
                <a:spcPts val="930"/>
              </a:spcBef>
              <a:spcAft>
                <a:spcPts val="0"/>
              </a:spcAft>
              <a:buClr>
                <a:srgbClr val="3071C3"/>
              </a:buClr>
              <a:buSzPct val="100000"/>
              <a:buChar char="–"/>
            </a:pPr>
            <a:r>
              <a:rPr lang="en-US" sz="2000" dirty="0"/>
              <a:t>“I hear you saying….” OR “Do you mean….”</a:t>
            </a:r>
            <a:endParaRPr dirty="0"/>
          </a:p>
          <a:p>
            <a:pPr marL="457200" lvl="0" indent="-457200" algn="l" rtl="0">
              <a:lnSpc>
                <a:spcPct val="111000"/>
              </a:lnSpc>
              <a:spcBef>
                <a:spcPts val="930"/>
              </a:spcBef>
              <a:spcAft>
                <a:spcPts val="0"/>
              </a:spcAft>
              <a:buClr>
                <a:srgbClr val="3071C3"/>
              </a:buClr>
              <a:buSzPct val="100000"/>
              <a:buFont typeface="Century Schoolbook"/>
              <a:buAutoNum type="arabicPeriod"/>
            </a:pPr>
            <a:r>
              <a:rPr lang="en-US" sz="2400" b="1" dirty="0">
                <a:solidFill>
                  <a:srgbClr val="C00000"/>
                </a:solidFill>
              </a:rPr>
              <a:t>P</a:t>
            </a:r>
            <a:r>
              <a:rPr lang="en-US" sz="2400" dirty="0"/>
              <a:t>rime</a:t>
            </a:r>
            <a:endParaRPr dirty="0"/>
          </a:p>
          <a:p>
            <a:pPr marL="640080" lvl="1" indent="-320040" algn="l" rtl="0">
              <a:lnSpc>
                <a:spcPct val="111000"/>
              </a:lnSpc>
              <a:spcBef>
                <a:spcPts val="930"/>
              </a:spcBef>
              <a:spcAft>
                <a:spcPts val="0"/>
              </a:spcAft>
              <a:buClr>
                <a:srgbClr val="3071C3"/>
              </a:buClr>
              <a:buSzPct val="100000"/>
              <a:buChar char="–"/>
            </a:pPr>
            <a:r>
              <a:rPr lang="en-US" sz="2000" dirty="0"/>
              <a:t>Ask more clarifying questions to add meaning to the pool</a:t>
            </a:r>
            <a:endParaRPr dirty="0"/>
          </a:p>
        </p:txBody>
      </p:sp>
      <p:sp>
        <p:nvSpPr>
          <p:cNvPr id="412" name="Google Shape;412;p20"/>
          <p:cNvSpPr/>
          <p:nvPr/>
        </p:nvSpPr>
        <p:spPr>
          <a:xfrm>
            <a:off x="9242350" y="568345"/>
            <a:ext cx="844945" cy="844945"/>
          </a:xfrm>
          <a:prstGeom prst="ellipse">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descr="Target Audience"/>
          <p:cNvSpPr/>
          <p:nvPr/>
        </p:nvSpPr>
        <p:spPr>
          <a:xfrm>
            <a:off x="9422420" y="768096"/>
            <a:ext cx="484804" cy="48480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txBox="1"/>
          <p:nvPr/>
        </p:nvSpPr>
        <p:spPr>
          <a:xfrm>
            <a:off x="225212" y="5654438"/>
            <a:ext cx="2313802" cy="1065957"/>
          </a:xfrm>
          <a:prstGeom prst="rect">
            <a:avLst/>
          </a:prstGeom>
          <a:noFill/>
          <a:ln w="9525" cap="flat" cmpd="sng">
            <a:solidFill>
              <a:schemeClr val="dk1"/>
            </a:solidFill>
            <a:prstDash val="solid"/>
            <a:round/>
            <a:headEnd type="none" w="sm" len="sm"/>
            <a:tailEnd type="none" w="sm" len="sm"/>
          </a:ln>
        </p:spPr>
        <p:txBody>
          <a:bodyPr spcFirstLastPara="1" wrap="square" lIns="91425" tIns="0" rIns="91425" bIns="45700" anchor="t" anchorCtr="0">
            <a:normAutofit/>
          </a:bodyPr>
          <a:lstStyle/>
          <a:p>
            <a:pPr marL="0" marR="0" lvl="0" indent="0" algn="l" rtl="0">
              <a:lnSpc>
                <a:spcPct val="100000"/>
              </a:lnSpc>
              <a:spcBef>
                <a:spcPts val="0"/>
              </a:spcBef>
              <a:spcAft>
                <a:spcPts val="0"/>
              </a:spcAft>
              <a:buClr>
                <a:schemeClr val="dk1"/>
              </a:buClr>
              <a:buSzPts val="1600"/>
              <a:buFont typeface="Corbel"/>
              <a:buNone/>
            </a:pPr>
            <a:r>
              <a:rPr lang="en-US" sz="1600" i="1">
                <a:solidFill>
                  <a:schemeClr val="dk1"/>
                </a:solidFill>
                <a:latin typeface="Calibri"/>
                <a:ea typeface="Calibri"/>
                <a:cs typeface="Calibri"/>
                <a:sym typeface="Calibri"/>
              </a:rPr>
              <a:t>“The most important thing in communication is hearing what isn't said.”  Peter Drucker</a:t>
            </a:r>
            <a:endParaRPr sz="1600" i="1">
              <a:solidFill>
                <a:srgbClr val="3071C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xEl>
                                              <p:pRg st="0" end="0"/>
                                            </p:txEl>
                                          </p:spTgt>
                                        </p:tgtEl>
                                        <p:attrNameLst>
                                          <p:attrName>style.visibility</p:attrName>
                                        </p:attrNameLst>
                                      </p:cBhvr>
                                      <p:to>
                                        <p:strVal val="visible"/>
                                      </p:to>
                                    </p:set>
                                    <p:animEffect transition="in" filter="fade">
                                      <p:cBhvr>
                                        <p:cTn id="7" dur="500"/>
                                        <p:tgtEl>
                                          <p:spTgt spid="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xEl>
                                              <p:pRg st="1" end="1"/>
                                            </p:txEl>
                                          </p:spTgt>
                                        </p:tgtEl>
                                        <p:attrNameLst>
                                          <p:attrName>style.visibility</p:attrName>
                                        </p:attrNameLst>
                                      </p:cBhvr>
                                      <p:to>
                                        <p:strVal val="visible"/>
                                      </p:to>
                                    </p:set>
                                    <p:animEffect transition="in" filter="fade">
                                      <p:cBhvr>
                                        <p:cTn id="12" dur="500"/>
                                        <p:tgtEl>
                                          <p:spTgt spid="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1">
                                            <p:txEl>
                                              <p:pRg st="2" end="2"/>
                                            </p:txEl>
                                          </p:spTgt>
                                        </p:tgtEl>
                                        <p:attrNameLst>
                                          <p:attrName>style.visibility</p:attrName>
                                        </p:attrNameLst>
                                      </p:cBhvr>
                                      <p:to>
                                        <p:strVal val="visible"/>
                                      </p:to>
                                    </p:set>
                                    <p:animEffect transition="in" filter="fade">
                                      <p:cBhvr>
                                        <p:cTn id="17" dur="500"/>
                                        <p:tgtEl>
                                          <p:spTgt spid="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1">
                                            <p:txEl>
                                              <p:pRg st="3" end="3"/>
                                            </p:txEl>
                                          </p:spTgt>
                                        </p:tgtEl>
                                        <p:attrNameLst>
                                          <p:attrName>style.visibility</p:attrName>
                                        </p:attrNameLst>
                                      </p:cBhvr>
                                      <p:to>
                                        <p:strVal val="visible"/>
                                      </p:to>
                                    </p:set>
                                    <p:animEffect transition="in" filter="fade">
                                      <p:cBhvr>
                                        <p:cTn id="22" dur="500"/>
                                        <p:tgtEl>
                                          <p:spTgt spid="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
                                            <p:txEl>
                                              <p:pRg st="4" end="4"/>
                                            </p:txEl>
                                          </p:spTgt>
                                        </p:tgtEl>
                                        <p:attrNameLst>
                                          <p:attrName>style.visibility</p:attrName>
                                        </p:attrNameLst>
                                      </p:cBhvr>
                                      <p:to>
                                        <p:strVal val="visible"/>
                                      </p:to>
                                    </p:set>
                                    <p:animEffect transition="in" filter="fade">
                                      <p:cBhvr>
                                        <p:cTn id="27" dur="500"/>
                                        <p:tgtEl>
                                          <p:spTgt spid="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1">
                                            <p:txEl>
                                              <p:pRg st="5" end="5"/>
                                            </p:txEl>
                                          </p:spTgt>
                                        </p:tgtEl>
                                        <p:attrNameLst>
                                          <p:attrName>style.visibility</p:attrName>
                                        </p:attrNameLst>
                                      </p:cBhvr>
                                      <p:to>
                                        <p:strVal val="visible"/>
                                      </p:to>
                                    </p:set>
                                    <p:animEffect transition="in" filter="fade">
                                      <p:cBhvr>
                                        <p:cTn id="32" dur="500"/>
                                        <p:tgtEl>
                                          <p:spTgt spid="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1">
                                            <p:txEl>
                                              <p:pRg st="6" end="6"/>
                                            </p:txEl>
                                          </p:spTgt>
                                        </p:tgtEl>
                                        <p:attrNameLst>
                                          <p:attrName>style.visibility</p:attrName>
                                        </p:attrNameLst>
                                      </p:cBhvr>
                                      <p:to>
                                        <p:strVal val="visible"/>
                                      </p:to>
                                    </p:set>
                                    <p:animEffect transition="in" filter="fade">
                                      <p:cBhvr>
                                        <p:cTn id="37" dur="500"/>
                                        <p:tgtEl>
                                          <p:spTgt spid="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1">
                                            <p:txEl>
                                              <p:pRg st="7" end="7"/>
                                            </p:txEl>
                                          </p:spTgt>
                                        </p:tgtEl>
                                        <p:attrNameLst>
                                          <p:attrName>style.visibility</p:attrName>
                                        </p:attrNameLst>
                                      </p:cBhvr>
                                      <p:to>
                                        <p:strVal val="visible"/>
                                      </p:to>
                                    </p:set>
                                    <p:animEffect transition="in" filter="fade">
                                      <p:cBhvr>
                                        <p:cTn id="42" dur="500"/>
                                        <p:tgtEl>
                                          <p:spTgt spid="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1">
                                            <p:txEl>
                                              <p:pRg st="8" end="8"/>
                                            </p:txEl>
                                          </p:spTgt>
                                        </p:tgtEl>
                                        <p:attrNameLst>
                                          <p:attrName>style.visibility</p:attrName>
                                        </p:attrNameLst>
                                      </p:cBhvr>
                                      <p:to>
                                        <p:strVal val="visible"/>
                                      </p:to>
                                    </p:set>
                                    <p:animEffect transition="in" filter="fade">
                                      <p:cBhvr>
                                        <p:cTn id="47" dur="500"/>
                                        <p:tgtEl>
                                          <p:spTgt spid="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3639" y="2536293"/>
            <a:ext cx="8897565" cy="1560716"/>
          </a:xfrm>
        </p:spPr>
        <p:txBody>
          <a:bodyPr>
            <a:normAutofit fontScale="90000"/>
          </a:bodyPr>
          <a:lstStyle/>
          <a:p>
            <a:pPr algn="ctr"/>
            <a:r>
              <a:rPr lang="en-US" sz="3100" dirty="0"/>
              <a:t>“Our work, our relationships, and our lives succeed or fail </a:t>
            </a:r>
            <a:r>
              <a:rPr lang="en-US" sz="3100" dirty="0">
                <a:solidFill>
                  <a:srgbClr val="C00000"/>
                </a:solidFill>
              </a:rPr>
              <a:t>one</a:t>
            </a:r>
            <a:r>
              <a:rPr lang="en-US" sz="3100" dirty="0"/>
              <a:t> conversation at a time. While no single conversation is guaranteed to transform a company, a relationship, or a life, any single conversation can. </a:t>
            </a:r>
            <a:r>
              <a:rPr lang="en-US" sz="3100" b="1" dirty="0"/>
              <a:t>Speak</a:t>
            </a:r>
            <a:r>
              <a:rPr lang="en-US" sz="3100" dirty="0"/>
              <a:t> and </a:t>
            </a:r>
            <a:r>
              <a:rPr lang="en-US" sz="3100" b="1" dirty="0"/>
              <a:t>listen</a:t>
            </a:r>
            <a:r>
              <a:rPr lang="en-US" sz="3100" dirty="0"/>
              <a:t> as if this is the most important conversation you will ever have with this person. It could be. Participate as if it matters. It does.” ~ Susan Scott, Author of </a:t>
            </a:r>
            <a:r>
              <a:rPr lang="en-US" sz="3100" i="1" dirty="0"/>
              <a:t>Fierce Conversations</a:t>
            </a:r>
            <a:r>
              <a:rPr lang="en-US" sz="3100" dirty="0"/>
              <a:t> </a:t>
            </a:r>
            <a:br>
              <a:rPr lang="en-US" dirty="0"/>
            </a:br>
            <a:r>
              <a:rPr lang="en-US" dirty="0"/>
              <a:t> </a:t>
            </a:r>
            <a:br>
              <a:rPr lang="en-US" dirty="0"/>
            </a:br>
            <a:endParaRPr lang="en-US" dirty="0"/>
          </a:p>
        </p:txBody>
      </p:sp>
    </p:spTree>
    <p:extLst>
      <p:ext uri="{BB962C8B-B14F-4D97-AF65-F5344CB8AC3E}">
        <p14:creationId xmlns:p14="http://schemas.microsoft.com/office/powerpoint/2010/main" val="387101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3"/>
          <p:cNvSpPr txBox="1">
            <a:spLocks noGrp="1"/>
          </p:cNvSpPr>
          <p:nvPr>
            <p:ph type="title"/>
          </p:nvPr>
        </p:nvSpPr>
        <p:spPr>
          <a:xfrm>
            <a:off x="2806706" y="568345"/>
            <a:ext cx="8897565"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a:t>#7.  Move to action </a:t>
            </a:r>
            <a:endParaRPr/>
          </a:p>
        </p:txBody>
      </p:sp>
      <p:sp>
        <p:nvSpPr>
          <p:cNvPr id="449" name="Google Shape;449;p23"/>
          <p:cNvSpPr txBox="1">
            <a:spLocks noGrp="1"/>
          </p:cNvSpPr>
          <p:nvPr>
            <p:ph type="body" idx="1"/>
          </p:nvPr>
        </p:nvSpPr>
        <p:spPr>
          <a:xfrm>
            <a:off x="2933699" y="2263806"/>
            <a:ext cx="4160520" cy="4518734"/>
          </a:xfrm>
          <a:prstGeom prst="rect">
            <a:avLst/>
          </a:prstGeom>
          <a:noFill/>
          <a:ln>
            <a:noFill/>
          </a:ln>
        </p:spPr>
        <p:txBody>
          <a:bodyPr spcFirstLastPara="1" wrap="square" lIns="91425" tIns="45700" rIns="91425" bIns="45700" anchor="t" anchorCtr="0">
            <a:normAutofit fontScale="62500" lnSpcReduction="20000"/>
          </a:bodyPr>
          <a:lstStyle/>
          <a:p>
            <a:pPr marL="320040" lvl="0" indent="-320040" algn="l" rtl="0">
              <a:lnSpc>
                <a:spcPct val="111000"/>
              </a:lnSpc>
              <a:spcBef>
                <a:spcPts val="0"/>
              </a:spcBef>
              <a:spcAft>
                <a:spcPts val="0"/>
              </a:spcAft>
              <a:buClr>
                <a:srgbClr val="3071C3"/>
              </a:buClr>
              <a:buSzPct val="100000"/>
              <a:buChar char="–"/>
            </a:pPr>
            <a:r>
              <a:rPr lang="en-US" sz="3200" dirty="0"/>
              <a:t>Remember that dialogue is </a:t>
            </a:r>
            <a:r>
              <a:rPr lang="en-US" sz="3200" i="1" dirty="0"/>
              <a:t>not</a:t>
            </a:r>
            <a:r>
              <a:rPr lang="en-US" sz="3200" dirty="0"/>
              <a:t> decision-making</a:t>
            </a:r>
            <a:endParaRPr dirty="0"/>
          </a:p>
          <a:p>
            <a:pPr marL="320040" lvl="0" indent="-320040" algn="l" rtl="0">
              <a:lnSpc>
                <a:spcPct val="111000"/>
              </a:lnSpc>
              <a:spcBef>
                <a:spcPts val="930"/>
              </a:spcBef>
              <a:spcAft>
                <a:spcPts val="0"/>
              </a:spcAft>
              <a:buClr>
                <a:srgbClr val="3071C3"/>
              </a:buClr>
              <a:buSzPct val="100000"/>
              <a:buChar char="–"/>
            </a:pPr>
            <a:r>
              <a:rPr lang="en-US" sz="3200" dirty="0"/>
              <a:t>Decide…</a:t>
            </a:r>
            <a:endParaRPr dirty="0"/>
          </a:p>
          <a:p>
            <a:pPr marL="640080" lvl="1" indent="-320040" algn="l" rtl="0">
              <a:lnSpc>
                <a:spcPct val="111000"/>
              </a:lnSpc>
              <a:spcBef>
                <a:spcPts val="930"/>
              </a:spcBef>
              <a:spcAft>
                <a:spcPts val="0"/>
              </a:spcAft>
              <a:buClr>
                <a:srgbClr val="3071C3"/>
              </a:buClr>
              <a:buSzPct val="100000"/>
              <a:buChar char="–"/>
            </a:pPr>
            <a:r>
              <a:rPr lang="en-US" sz="3000" dirty="0"/>
              <a:t>What are we going to do?</a:t>
            </a:r>
            <a:endParaRPr dirty="0"/>
          </a:p>
          <a:p>
            <a:pPr marL="640080" lvl="1" indent="-320040" algn="l" rtl="0">
              <a:lnSpc>
                <a:spcPct val="111000"/>
              </a:lnSpc>
              <a:spcBef>
                <a:spcPts val="930"/>
              </a:spcBef>
              <a:spcAft>
                <a:spcPts val="0"/>
              </a:spcAft>
              <a:buClr>
                <a:srgbClr val="3071C3"/>
              </a:buClr>
              <a:buSzPct val="100000"/>
              <a:buChar char="–"/>
            </a:pPr>
            <a:r>
              <a:rPr lang="en-US" sz="3000" dirty="0"/>
              <a:t>How is it done?</a:t>
            </a:r>
            <a:endParaRPr dirty="0"/>
          </a:p>
          <a:p>
            <a:pPr marL="640080" lvl="1" indent="-320040" algn="l" rtl="0">
              <a:lnSpc>
                <a:spcPct val="111000"/>
              </a:lnSpc>
              <a:spcBef>
                <a:spcPts val="930"/>
              </a:spcBef>
              <a:spcAft>
                <a:spcPts val="0"/>
              </a:spcAft>
              <a:buClr>
                <a:srgbClr val="3071C3"/>
              </a:buClr>
              <a:buSzPct val="100000"/>
              <a:buChar char="–"/>
            </a:pPr>
            <a:r>
              <a:rPr lang="en-US" sz="3000" dirty="0"/>
              <a:t>Who does what by when?</a:t>
            </a:r>
            <a:endParaRPr dirty="0"/>
          </a:p>
          <a:p>
            <a:pPr marL="320040" lvl="0" indent="-320040" algn="l" rtl="0">
              <a:lnSpc>
                <a:spcPct val="111000"/>
              </a:lnSpc>
              <a:spcBef>
                <a:spcPts val="930"/>
              </a:spcBef>
              <a:spcAft>
                <a:spcPts val="0"/>
              </a:spcAft>
              <a:buClr>
                <a:srgbClr val="3071C3"/>
              </a:buClr>
              <a:buSzPct val="100000"/>
              <a:buChar char="–"/>
            </a:pPr>
            <a:r>
              <a:rPr lang="en-US" sz="3200" dirty="0"/>
              <a:t>Ways to reach a decision</a:t>
            </a:r>
            <a:endParaRPr dirty="0"/>
          </a:p>
          <a:p>
            <a:pPr marL="640080" lvl="1" indent="-320040" algn="l" rtl="0">
              <a:lnSpc>
                <a:spcPct val="111000"/>
              </a:lnSpc>
              <a:spcBef>
                <a:spcPts val="930"/>
              </a:spcBef>
              <a:spcAft>
                <a:spcPts val="0"/>
              </a:spcAft>
              <a:buClr>
                <a:srgbClr val="3071C3"/>
              </a:buClr>
              <a:buSzPct val="100000"/>
              <a:buChar char="–"/>
            </a:pPr>
            <a:r>
              <a:rPr lang="en-US" sz="3000" dirty="0"/>
              <a:t>Command</a:t>
            </a:r>
            <a:endParaRPr dirty="0"/>
          </a:p>
          <a:p>
            <a:pPr marL="640080" lvl="1" indent="-320040" algn="l" rtl="0">
              <a:lnSpc>
                <a:spcPct val="111000"/>
              </a:lnSpc>
              <a:spcBef>
                <a:spcPts val="930"/>
              </a:spcBef>
              <a:spcAft>
                <a:spcPts val="0"/>
              </a:spcAft>
              <a:buClr>
                <a:srgbClr val="3071C3"/>
              </a:buClr>
              <a:buSzPct val="100000"/>
              <a:buChar char="–"/>
            </a:pPr>
            <a:r>
              <a:rPr lang="en-US" sz="3000" dirty="0"/>
              <a:t>Consult</a:t>
            </a:r>
            <a:endParaRPr dirty="0"/>
          </a:p>
          <a:p>
            <a:pPr marL="640080" lvl="1" indent="-320040" algn="l" rtl="0">
              <a:lnSpc>
                <a:spcPct val="111000"/>
              </a:lnSpc>
              <a:spcBef>
                <a:spcPts val="930"/>
              </a:spcBef>
              <a:spcAft>
                <a:spcPts val="0"/>
              </a:spcAft>
              <a:buClr>
                <a:srgbClr val="3071C3"/>
              </a:buClr>
              <a:buSzPct val="100000"/>
              <a:buChar char="–"/>
            </a:pPr>
            <a:r>
              <a:rPr lang="en-US" sz="3000" dirty="0"/>
              <a:t>Vote</a:t>
            </a:r>
            <a:endParaRPr dirty="0"/>
          </a:p>
          <a:p>
            <a:pPr marL="640080" lvl="1" indent="-320040" algn="l" rtl="0">
              <a:lnSpc>
                <a:spcPct val="111000"/>
              </a:lnSpc>
              <a:spcBef>
                <a:spcPts val="930"/>
              </a:spcBef>
              <a:spcAft>
                <a:spcPts val="0"/>
              </a:spcAft>
              <a:buClr>
                <a:srgbClr val="3071C3"/>
              </a:buClr>
              <a:buSzPct val="100000"/>
              <a:buChar char="–"/>
            </a:pPr>
            <a:r>
              <a:rPr lang="en-US" sz="3000" dirty="0"/>
              <a:t>Consensus</a:t>
            </a:r>
            <a:endParaRPr dirty="0"/>
          </a:p>
          <a:p>
            <a:pPr marL="320040" lvl="0" indent="-320040" algn="l" rtl="0">
              <a:lnSpc>
                <a:spcPct val="111000"/>
              </a:lnSpc>
              <a:spcBef>
                <a:spcPts val="930"/>
              </a:spcBef>
              <a:spcAft>
                <a:spcPts val="0"/>
              </a:spcAft>
              <a:buClr>
                <a:srgbClr val="3071C3"/>
              </a:buClr>
              <a:buSzPct val="100000"/>
              <a:buChar char="–"/>
            </a:pPr>
            <a:r>
              <a:rPr lang="en-US" sz="3200" dirty="0"/>
              <a:t>Document and follow up!</a:t>
            </a:r>
            <a:endParaRPr dirty="0"/>
          </a:p>
        </p:txBody>
      </p:sp>
      <p:sp>
        <p:nvSpPr>
          <p:cNvPr id="450" name="Google Shape;450;p23"/>
          <p:cNvSpPr txBox="1">
            <a:spLocks noGrp="1"/>
          </p:cNvSpPr>
          <p:nvPr>
            <p:ph type="body" idx="2"/>
          </p:nvPr>
        </p:nvSpPr>
        <p:spPr>
          <a:xfrm>
            <a:off x="7543751" y="2438399"/>
            <a:ext cx="4160520" cy="3657601"/>
          </a:xfrm>
          <a:prstGeom prst="rect">
            <a:avLst/>
          </a:prstGeom>
          <a:noFill/>
          <a:ln>
            <a:noFill/>
          </a:ln>
        </p:spPr>
        <p:txBody>
          <a:bodyPr spcFirstLastPara="1" wrap="square" lIns="91425" tIns="45700" rIns="91425" bIns="45700" anchor="t" anchorCtr="0">
            <a:normAutofit/>
          </a:bodyPr>
          <a:lstStyle/>
          <a:p>
            <a:pPr marL="320040" lvl="0" indent="-240665" algn="l" rtl="0">
              <a:lnSpc>
                <a:spcPct val="111000"/>
              </a:lnSpc>
              <a:spcBef>
                <a:spcPts val="0"/>
              </a:spcBef>
              <a:spcAft>
                <a:spcPts val="0"/>
              </a:spcAft>
              <a:buClr>
                <a:srgbClr val="3071C3"/>
              </a:buClr>
              <a:buSzPct val="100000"/>
              <a:buNone/>
            </a:pPr>
            <a:endParaRPr/>
          </a:p>
        </p:txBody>
      </p:sp>
      <p:sp>
        <p:nvSpPr>
          <p:cNvPr id="451" name="Google Shape;451;p23"/>
          <p:cNvSpPr/>
          <p:nvPr/>
        </p:nvSpPr>
        <p:spPr>
          <a:xfrm>
            <a:off x="8221418" y="503758"/>
            <a:ext cx="844945" cy="84494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descr="Move"/>
          <p:cNvSpPr/>
          <p:nvPr/>
        </p:nvSpPr>
        <p:spPr>
          <a:xfrm>
            <a:off x="8401488" y="683828"/>
            <a:ext cx="484804" cy="48480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3" name="Google Shape;453;p23" descr="Related image"/>
          <p:cNvPicPr preferRelativeResize="0"/>
          <p:nvPr/>
        </p:nvPicPr>
        <p:blipFill rotWithShape="1">
          <a:blip r:embed="rId4">
            <a:alphaModFix/>
          </a:blip>
          <a:srcRect/>
          <a:stretch/>
        </p:blipFill>
        <p:spPr>
          <a:xfrm>
            <a:off x="7513271" y="2363309"/>
            <a:ext cx="4191000" cy="4191000"/>
          </a:xfrm>
          <a:prstGeom prst="rect">
            <a:avLst/>
          </a:prstGeom>
          <a:noFill/>
          <a:ln>
            <a:noFill/>
          </a:ln>
          <a:effectLst>
            <a:outerShdw blurRad="292100" dist="139700" dir="2700000" algn="tl" rotWithShape="0">
              <a:srgbClr val="333333">
                <a:alpha val="64705"/>
              </a:srgbClr>
            </a:outerShdw>
          </a:effectLst>
        </p:spPr>
      </p:pic>
      <p:sp>
        <p:nvSpPr>
          <p:cNvPr id="454" name="Google Shape;454;p23"/>
          <p:cNvSpPr txBox="1"/>
          <p:nvPr/>
        </p:nvSpPr>
        <p:spPr>
          <a:xfrm>
            <a:off x="254344" y="5525816"/>
            <a:ext cx="1557094" cy="102849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marR="0" lvl="0" indent="0" algn="l" rtl="0">
              <a:lnSpc>
                <a:spcPct val="120000"/>
              </a:lnSpc>
              <a:spcBef>
                <a:spcPts val="0"/>
              </a:spcBef>
              <a:spcAft>
                <a:spcPts val="0"/>
              </a:spcAft>
              <a:buClr>
                <a:schemeClr val="accent1"/>
              </a:buClr>
              <a:buSzPts val="1540"/>
              <a:buFont typeface="Noto Sans Symbols"/>
              <a:buNone/>
            </a:pPr>
            <a:r>
              <a:rPr lang="en-US" sz="1400" i="1">
                <a:solidFill>
                  <a:schemeClr val="dk1"/>
                </a:solidFill>
                <a:latin typeface="Calibri"/>
                <a:ea typeface="Calibri"/>
                <a:cs typeface="Calibri"/>
                <a:sym typeface="Calibri"/>
              </a:rPr>
              <a:t>“The best form of accountability is peer pressure.”  Patrick Lencioni</a:t>
            </a:r>
            <a:endParaRPr sz="1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animEffect transition="in" filter="fade">
                                      <p:cBhvr>
                                        <p:cTn id="7" dur="500"/>
                                        <p:tgtEl>
                                          <p:spTgt spid="4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1" end="1"/>
                                            </p:txEl>
                                          </p:spTgt>
                                        </p:tgtEl>
                                        <p:attrNameLst>
                                          <p:attrName>style.visibility</p:attrName>
                                        </p:attrNameLst>
                                      </p:cBhvr>
                                      <p:to>
                                        <p:strVal val="visible"/>
                                      </p:to>
                                    </p:set>
                                    <p:animEffect transition="in" filter="fade">
                                      <p:cBhvr>
                                        <p:cTn id="12" dur="500"/>
                                        <p:tgtEl>
                                          <p:spTgt spid="4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xEl>
                                              <p:pRg st="2" end="2"/>
                                            </p:txEl>
                                          </p:spTgt>
                                        </p:tgtEl>
                                        <p:attrNameLst>
                                          <p:attrName>style.visibility</p:attrName>
                                        </p:attrNameLst>
                                      </p:cBhvr>
                                      <p:to>
                                        <p:strVal val="visible"/>
                                      </p:to>
                                    </p:set>
                                    <p:animEffect transition="in" filter="fade">
                                      <p:cBhvr>
                                        <p:cTn id="17" dur="500"/>
                                        <p:tgtEl>
                                          <p:spTgt spid="4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xEl>
                                              <p:pRg st="3" end="3"/>
                                            </p:txEl>
                                          </p:spTgt>
                                        </p:tgtEl>
                                        <p:attrNameLst>
                                          <p:attrName>style.visibility</p:attrName>
                                        </p:attrNameLst>
                                      </p:cBhvr>
                                      <p:to>
                                        <p:strVal val="visible"/>
                                      </p:to>
                                    </p:set>
                                    <p:animEffect transition="in" filter="fade">
                                      <p:cBhvr>
                                        <p:cTn id="22" dur="500"/>
                                        <p:tgtEl>
                                          <p:spTgt spid="4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9">
                                            <p:txEl>
                                              <p:pRg st="4" end="4"/>
                                            </p:txEl>
                                          </p:spTgt>
                                        </p:tgtEl>
                                        <p:attrNameLst>
                                          <p:attrName>style.visibility</p:attrName>
                                        </p:attrNameLst>
                                      </p:cBhvr>
                                      <p:to>
                                        <p:strVal val="visible"/>
                                      </p:to>
                                    </p:set>
                                    <p:animEffect transition="in" filter="fade">
                                      <p:cBhvr>
                                        <p:cTn id="27" dur="500"/>
                                        <p:tgtEl>
                                          <p:spTgt spid="4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9">
                                            <p:txEl>
                                              <p:pRg st="5" end="5"/>
                                            </p:txEl>
                                          </p:spTgt>
                                        </p:tgtEl>
                                        <p:attrNameLst>
                                          <p:attrName>style.visibility</p:attrName>
                                        </p:attrNameLst>
                                      </p:cBhvr>
                                      <p:to>
                                        <p:strVal val="visible"/>
                                      </p:to>
                                    </p:set>
                                    <p:animEffect transition="in" filter="fade">
                                      <p:cBhvr>
                                        <p:cTn id="32" dur="500"/>
                                        <p:tgtEl>
                                          <p:spTgt spid="4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9">
                                            <p:txEl>
                                              <p:pRg st="6" end="6"/>
                                            </p:txEl>
                                          </p:spTgt>
                                        </p:tgtEl>
                                        <p:attrNameLst>
                                          <p:attrName>style.visibility</p:attrName>
                                        </p:attrNameLst>
                                      </p:cBhvr>
                                      <p:to>
                                        <p:strVal val="visible"/>
                                      </p:to>
                                    </p:set>
                                    <p:animEffect transition="in" filter="fade">
                                      <p:cBhvr>
                                        <p:cTn id="37" dur="500"/>
                                        <p:tgtEl>
                                          <p:spTgt spid="44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xEl>
                                              <p:pRg st="7" end="7"/>
                                            </p:txEl>
                                          </p:spTgt>
                                        </p:tgtEl>
                                        <p:attrNameLst>
                                          <p:attrName>style.visibility</p:attrName>
                                        </p:attrNameLst>
                                      </p:cBhvr>
                                      <p:to>
                                        <p:strVal val="visible"/>
                                      </p:to>
                                    </p:set>
                                    <p:animEffect transition="in" filter="fade">
                                      <p:cBhvr>
                                        <p:cTn id="42" dur="500"/>
                                        <p:tgtEl>
                                          <p:spTgt spid="44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9">
                                            <p:txEl>
                                              <p:pRg st="8" end="8"/>
                                            </p:txEl>
                                          </p:spTgt>
                                        </p:tgtEl>
                                        <p:attrNameLst>
                                          <p:attrName>style.visibility</p:attrName>
                                        </p:attrNameLst>
                                      </p:cBhvr>
                                      <p:to>
                                        <p:strVal val="visible"/>
                                      </p:to>
                                    </p:set>
                                    <p:animEffect transition="in" filter="fade">
                                      <p:cBhvr>
                                        <p:cTn id="47" dur="500"/>
                                        <p:tgtEl>
                                          <p:spTgt spid="44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9">
                                            <p:txEl>
                                              <p:pRg st="9" end="9"/>
                                            </p:txEl>
                                          </p:spTgt>
                                        </p:tgtEl>
                                        <p:attrNameLst>
                                          <p:attrName>style.visibility</p:attrName>
                                        </p:attrNameLst>
                                      </p:cBhvr>
                                      <p:to>
                                        <p:strVal val="visible"/>
                                      </p:to>
                                    </p:set>
                                    <p:animEffect transition="in" filter="fade">
                                      <p:cBhvr>
                                        <p:cTn id="52" dur="500"/>
                                        <p:tgtEl>
                                          <p:spTgt spid="44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9">
                                            <p:txEl>
                                              <p:pRg st="10" end="10"/>
                                            </p:txEl>
                                          </p:spTgt>
                                        </p:tgtEl>
                                        <p:attrNameLst>
                                          <p:attrName>style.visibility</p:attrName>
                                        </p:attrNameLst>
                                      </p:cBhvr>
                                      <p:to>
                                        <p:strVal val="visible"/>
                                      </p:to>
                                    </p:set>
                                    <p:animEffect transition="in" filter="fade">
                                      <p:cBhvr>
                                        <p:cTn id="57" dur="500"/>
                                        <p:tgtEl>
                                          <p:spTgt spid="44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4"/>
          <p:cNvSpPr txBox="1">
            <a:spLocks noGrp="1"/>
          </p:cNvSpPr>
          <p:nvPr>
            <p:ph type="title"/>
          </p:nvPr>
        </p:nvSpPr>
        <p:spPr>
          <a:xfrm>
            <a:off x="3162301" y="1830579"/>
            <a:ext cx="5859724" cy="1841715"/>
          </a:xfrm>
          <a:prstGeom prst="rect">
            <a:avLst/>
          </a:prstGeom>
          <a:noFill/>
          <a:ln>
            <a:noFill/>
          </a:ln>
        </p:spPr>
        <p:txBody>
          <a:bodyPr spcFirstLastPara="1" wrap="square" lIns="91425" tIns="45700" rIns="91425" bIns="45700" anchor="t" anchorCtr="0">
            <a:normAutofit/>
          </a:bodyPr>
          <a:lstStyle/>
          <a:p>
            <a:pPr marL="0" lvl="0" indent="0" algn="ctr" rtl="0">
              <a:lnSpc>
                <a:spcPct val="105000"/>
              </a:lnSpc>
              <a:spcBef>
                <a:spcPts val="0"/>
              </a:spcBef>
              <a:spcAft>
                <a:spcPts val="0"/>
              </a:spcAft>
              <a:buClr>
                <a:srgbClr val="3071C3"/>
              </a:buClr>
              <a:buSzPts val="3900"/>
              <a:buFont typeface="Century Schoolbook"/>
              <a:buNone/>
            </a:pPr>
            <a:endParaRPr/>
          </a:p>
        </p:txBody>
      </p:sp>
      <p:sp>
        <p:nvSpPr>
          <p:cNvPr id="460" name="Google Shape;460;p24"/>
          <p:cNvSpPr txBox="1">
            <a:spLocks noGrp="1"/>
          </p:cNvSpPr>
          <p:nvPr>
            <p:ph type="body" idx="1"/>
          </p:nvPr>
        </p:nvSpPr>
        <p:spPr>
          <a:xfrm>
            <a:off x="3814584" y="4176131"/>
            <a:ext cx="4566474" cy="1038807"/>
          </a:xfrm>
          <a:prstGeom prst="rect">
            <a:avLst/>
          </a:prstGeom>
          <a:noFill/>
          <a:ln>
            <a:noFill/>
          </a:ln>
        </p:spPr>
        <p:txBody>
          <a:bodyPr spcFirstLastPara="1" wrap="square" lIns="91425" tIns="45700" rIns="91425" bIns="45700" anchor="t" anchorCtr="0">
            <a:normAutofit/>
          </a:bodyPr>
          <a:lstStyle/>
          <a:p>
            <a:pPr marL="0" lvl="0" indent="0" algn="ctr" rtl="0">
              <a:lnSpc>
                <a:spcPct val="130000"/>
              </a:lnSpc>
              <a:spcBef>
                <a:spcPts val="0"/>
              </a:spcBef>
              <a:spcAft>
                <a:spcPts val="0"/>
              </a:spcAft>
              <a:buClr>
                <a:srgbClr val="3071C3"/>
              </a:buClr>
              <a:buSzPts val="2000"/>
              <a:buNone/>
            </a:pPr>
            <a:endParaRPr/>
          </a:p>
        </p:txBody>
      </p:sp>
      <p:pic>
        <p:nvPicPr>
          <p:cNvPr id="461" name="Google Shape;461;p24" descr="Image result for crucial conversations model"/>
          <p:cNvPicPr preferRelativeResize="0"/>
          <p:nvPr/>
        </p:nvPicPr>
        <p:blipFill rotWithShape="1">
          <a:blip r:embed="rId3">
            <a:alphaModFix/>
          </a:blip>
          <a:srcRect/>
          <a:stretch/>
        </p:blipFill>
        <p:spPr>
          <a:xfrm>
            <a:off x="1879847" y="451325"/>
            <a:ext cx="8115300" cy="5955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10207" y="2293645"/>
            <a:ext cx="5890561" cy="3568621"/>
          </a:xfrm>
          <a:prstGeom prst="rect">
            <a:avLst/>
          </a:prstGeom>
        </p:spPr>
      </p:pic>
      <p:sp>
        <p:nvSpPr>
          <p:cNvPr id="7" name="Title 6"/>
          <p:cNvSpPr>
            <a:spLocks noGrp="1"/>
          </p:cNvSpPr>
          <p:nvPr>
            <p:ph type="title"/>
          </p:nvPr>
        </p:nvSpPr>
        <p:spPr/>
        <p:txBody>
          <a:bodyPr/>
          <a:lstStyle/>
          <a:p>
            <a:r>
              <a:rPr lang="en-US" dirty="0"/>
              <a:t>Crucial Conversations Summary &amp; Review (Animated) </a:t>
            </a:r>
          </a:p>
        </p:txBody>
      </p:sp>
      <p:sp>
        <p:nvSpPr>
          <p:cNvPr id="5" name="Text Placeholder 4"/>
          <p:cNvSpPr>
            <a:spLocks noGrp="1"/>
          </p:cNvSpPr>
          <p:nvPr>
            <p:ph type="body" idx="1"/>
          </p:nvPr>
        </p:nvSpPr>
        <p:spPr>
          <a:xfrm>
            <a:off x="2369669" y="6026850"/>
            <a:ext cx="10426700" cy="1283728"/>
          </a:xfrm>
        </p:spPr>
        <p:txBody>
          <a:bodyPr/>
          <a:lstStyle/>
          <a:p>
            <a:pPr marL="114300" indent="0">
              <a:buNone/>
            </a:pPr>
            <a:r>
              <a:rPr lang="en-US" dirty="0">
                <a:hlinkClick r:id="rId4"/>
              </a:rPr>
              <a:t>https://www.youtube.com/watch?v=Q2yG142cyNg&amp;list=RDLVQ2yG142cyNg&amp;index=1</a:t>
            </a:r>
            <a:endParaRPr lang="en-US" dirty="0"/>
          </a:p>
        </p:txBody>
      </p:sp>
    </p:spTree>
    <p:extLst>
      <p:ext uri="{BB962C8B-B14F-4D97-AF65-F5344CB8AC3E}">
        <p14:creationId xmlns:p14="http://schemas.microsoft.com/office/powerpoint/2010/main" val="88318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5"/>
          <p:cNvSpPr txBox="1">
            <a:spLocks noGrp="1"/>
          </p:cNvSpPr>
          <p:nvPr>
            <p:ph type="title"/>
          </p:nvPr>
        </p:nvSpPr>
        <p:spPr>
          <a:xfrm>
            <a:off x="2938509" y="882872"/>
            <a:ext cx="7089588" cy="1230570"/>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chemeClr val="accent1"/>
              </a:buClr>
              <a:buSzPts val="3600"/>
              <a:buFont typeface="Century Schoolbook"/>
              <a:buNone/>
            </a:pPr>
            <a:r>
              <a:rPr lang="en-US" sz="3600" b="1">
                <a:solidFill>
                  <a:schemeClr val="accent1"/>
                </a:solidFill>
              </a:rPr>
              <a:t>References &amp; Additional Reading </a:t>
            </a:r>
            <a:endParaRPr/>
          </a:p>
        </p:txBody>
      </p:sp>
      <p:sp>
        <p:nvSpPr>
          <p:cNvPr id="467" name="Google Shape;467;p25"/>
          <p:cNvSpPr txBox="1">
            <a:spLocks noGrp="1"/>
          </p:cNvSpPr>
          <p:nvPr>
            <p:ph type="body" idx="1"/>
          </p:nvPr>
        </p:nvSpPr>
        <p:spPr>
          <a:xfrm>
            <a:off x="2938509" y="2272683"/>
            <a:ext cx="8115294" cy="4518734"/>
          </a:xfrm>
          <a:prstGeom prst="rect">
            <a:avLst/>
          </a:prstGeom>
          <a:noFill/>
          <a:ln>
            <a:noFill/>
          </a:ln>
        </p:spPr>
        <p:txBody>
          <a:bodyPr spcFirstLastPara="1" wrap="square" lIns="91425" tIns="45700" rIns="91425" bIns="45700" anchor="t" anchorCtr="0">
            <a:normAutofit/>
          </a:bodyPr>
          <a:lstStyle/>
          <a:p>
            <a:pPr marL="320040" lvl="0" indent="-320040" algn="l" rtl="0">
              <a:lnSpc>
                <a:spcPct val="110000"/>
              </a:lnSpc>
              <a:spcBef>
                <a:spcPts val="930"/>
              </a:spcBef>
              <a:spcAft>
                <a:spcPts val="0"/>
              </a:spcAft>
              <a:buClr>
                <a:srgbClr val="3071C3"/>
              </a:buClr>
              <a:buSzPts val="1400"/>
              <a:buChar char="–"/>
            </a:pPr>
            <a:r>
              <a:rPr lang="en-US" sz="1400" u="sng" dirty="0"/>
              <a:t>Crucial Conversations </a:t>
            </a:r>
            <a:r>
              <a:rPr lang="en-US" sz="1400" dirty="0"/>
              <a:t>by Kerry Patterson, Joseph </a:t>
            </a:r>
            <a:r>
              <a:rPr lang="en-US" sz="1400" dirty="0" err="1"/>
              <a:t>Grenny</a:t>
            </a:r>
            <a:r>
              <a:rPr lang="en-US" sz="1400" dirty="0"/>
              <a:t>,  Ron McMillan and Al </a:t>
            </a:r>
            <a:r>
              <a:rPr lang="en-US" sz="1400" dirty="0" err="1"/>
              <a:t>Switzler</a:t>
            </a:r>
            <a:endParaRPr sz="1400" dirty="0"/>
          </a:p>
          <a:p>
            <a:pPr marL="320040" lvl="0" indent="-320040" algn="l" rtl="0">
              <a:lnSpc>
                <a:spcPct val="110000"/>
              </a:lnSpc>
              <a:spcBef>
                <a:spcPts val="930"/>
              </a:spcBef>
              <a:spcAft>
                <a:spcPts val="0"/>
              </a:spcAft>
              <a:buClr>
                <a:srgbClr val="3071C3"/>
              </a:buClr>
              <a:buSzPts val="1400"/>
              <a:buChar char="–"/>
            </a:pPr>
            <a:r>
              <a:rPr lang="en-US" sz="1400" u="sng" dirty="0"/>
              <a:t>Drive:  The Surprising Truth About What Motivates Us </a:t>
            </a:r>
            <a:r>
              <a:rPr lang="en-US" sz="1400" dirty="0"/>
              <a:t>by Daniel Pink</a:t>
            </a:r>
          </a:p>
          <a:p>
            <a:pPr marL="320040" lvl="0" indent="-320040">
              <a:lnSpc>
                <a:spcPct val="110000"/>
              </a:lnSpc>
              <a:buSzPts val="1400"/>
            </a:pPr>
            <a:r>
              <a:rPr lang="en-US" sz="1400" u="sng" dirty="0"/>
              <a:t>Fierce Conversations </a:t>
            </a:r>
            <a:r>
              <a:rPr lang="en-US" sz="1400" dirty="0"/>
              <a:t>by Susan Scott</a:t>
            </a:r>
            <a:endParaRPr sz="1400" dirty="0"/>
          </a:p>
          <a:p>
            <a:pPr marL="320040" lvl="0" indent="-320040" algn="l" rtl="0">
              <a:lnSpc>
                <a:spcPct val="110000"/>
              </a:lnSpc>
              <a:spcBef>
                <a:spcPts val="930"/>
              </a:spcBef>
              <a:spcAft>
                <a:spcPts val="0"/>
              </a:spcAft>
              <a:buClr>
                <a:srgbClr val="3071C3"/>
              </a:buClr>
              <a:buSzPts val="1400"/>
              <a:buChar char="–"/>
            </a:pPr>
            <a:r>
              <a:rPr lang="en-US" sz="1400" dirty="0"/>
              <a:t>“How to speak so that people listen” a Ted Talk by Julian Treasure 2014</a:t>
            </a:r>
            <a:endParaRPr dirty="0"/>
          </a:p>
          <a:p>
            <a:pPr marL="320040" lvl="0" indent="-320040" algn="l" rtl="0">
              <a:lnSpc>
                <a:spcPct val="110000"/>
              </a:lnSpc>
              <a:spcBef>
                <a:spcPts val="930"/>
              </a:spcBef>
              <a:spcAft>
                <a:spcPts val="0"/>
              </a:spcAft>
              <a:buClr>
                <a:srgbClr val="3071C3"/>
              </a:buClr>
              <a:buSzPts val="1400"/>
              <a:buChar char="–"/>
            </a:pPr>
            <a:r>
              <a:rPr lang="en-US" sz="1400" u="sng" dirty="0"/>
              <a:t>How to Win Friends &amp; Influence People </a:t>
            </a:r>
            <a:r>
              <a:rPr lang="en-US" sz="1400" dirty="0"/>
              <a:t>by Dale Carnegie</a:t>
            </a:r>
            <a:endParaRPr dirty="0"/>
          </a:p>
          <a:p>
            <a:pPr marL="320040" lvl="0" indent="-320040" algn="l" rtl="0">
              <a:lnSpc>
                <a:spcPct val="110000"/>
              </a:lnSpc>
              <a:spcBef>
                <a:spcPts val="930"/>
              </a:spcBef>
              <a:spcAft>
                <a:spcPts val="0"/>
              </a:spcAft>
              <a:buClr>
                <a:srgbClr val="3071C3"/>
              </a:buClr>
              <a:buSzPts val="1400"/>
              <a:buChar char="–"/>
            </a:pPr>
            <a:r>
              <a:rPr lang="en-US" sz="1400" u="sng" dirty="0"/>
              <a:t>10 Minute Guide for Motivating People </a:t>
            </a:r>
            <a:r>
              <a:rPr lang="en-US" sz="1400" dirty="0"/>
              <a:t>by Nancy Stevenson</a:t>
            </a:r>
            <a:endParaRPr dirty="0"/>
          </a:p>
          <a:p>
            <a:pPr marL="320040" lvl="0" indent="-320040" algn="l" rtl="0">
              <a:lnSpc>
                <a:spcPct val="110000"/>
              </a:lnSpc>
              <a:spcBef>
                <a:spcPts val="930"/>
              </a:spcBef>
              <a:spcAft>
                <a:spcPts val="0"/>
              </a:spcAft>
              <a:buClr>
                <a:srgbClr val="3071C3"/>
              </a:buClr>
              <a:buSzPts val="1400"/>
              <a:buChar char="–"/>
            </a:pPr>
            <a:r>
              <a:rPr lang="en-US" sz="1400" u="sng" dirty="0"/>
              <a:t>The Culture Code, The Secrets of Highly Successful Groups</a:t>
            </a:r>
            <a:r>
              <a:rPr lang="en-US" sz="1400" dirty="0"/>
              <a:t> by Daniel Coyle</a:t>
            </a:r>
            <a:endParaRPr dirty="0"/>
          </a:p>
          <a:p>
            <a:pPr marL="320040" lvl="0" indent="-320040" algn="l" rtl="0">
              <a:lnSpc>
                <a:spcPct val="110000"/>
              </a:lnSpc>
              <a:spcBef>
                <a:spcPts val="930"/>
              </a:spcBef>
              <a:spcAft>
                <a:spcPts val="0"/>
              </a:spcAft>
              <a:buClr>
                <a:srgbClr val="3071C3"/>
              </a:buClr>
              <a:buSzPts val="1400"/>
              <a:buChar char="–"/>
            </a:pPr>
            <a:r>
              <a:rPr lang="en-US" sz="1400" u="sng" dirty="0"/>
              <a:t>The 5 Dysfunctions of a Team</a:t>
            </a:r>
            <a:r>
              <a:rPr lang="en-US" sz="1400" dirty="0"/>
              <a:t> by Patrick Lencioni</a:t>
            </a:r>
            <a:endParaRPr dirty="0"/>
          </a:p>
          <a:p>
            <a:pPr marL="320040" lvl="0" indent="-320040" algn="l" rtl="0">
              <a:lnSpc>
                <a:spcPct val="110000"/>
              </a:lnSpc>
              <a:spcBef>
                <a:spcPts val="930"/>
              </a:spcBef>
              <a:spcAft>
                <a:spcPts val="0"/>
              </a:spcAft>
              <a:buClr>
                <a:srgbClr val="3071C3"/>
              </a:buClr>
              <a:buSzPts val="1400"/>
              <a:buChar char="–"/>
            </a:pPr>
            <a:r>
              <a:rPr lang="en-US" sz="1400" u="sng" dirty="0"/>
              <a:t>The 7 Habits of Highly Effective People</a:t>
            </a:r>
            <a:r>
              <a:rPr lang="en-US" sz="1400" dirty="0"/>
              <a:t> by Stephen R. Covey</a:t>
            </a:r>
            <a:endParaRPr dirty="0"/>
          </a:p>
          <a:p>
            <a:pPr marL="320040" lvl="0" indent="-320040" algn="l" rtl="0">
              <a:lnSpc>
                <a:spcPct val="110000"/>
              </a:lnSpc>
              <a:spcBef>
                <a:spcPts val="930"/>
              </a:spcBef>
              <a:spcAft>
                <a:spcPts val="0"/>
              </a:spcAft>
              <a:buClr>
                <a:srgbClr val="3071C3"/>
              </a:buClr>
              <a:buSzPts val="1400"/>
              <a:buChar char="–"/>
            </a:pPr>
            <a:r>
              <a:rPr lang="en-US" sz="1400" u="sng" dirty="0"/>
              <a:t>The 17 Indisputable Laws of Teamwork</a:t>
            </a:r>
            <a:r>
              <a:rPr lang="en-US" sz="1400" dirty="0"/>
              <a:t> by Dr. John C. Maxwell</a:t>
            </a:r>
            <a:endParaRPr dirty="0"/>
          </a:p>
          <a:p>
            <a:pPr marL="320040" lvl="0" indent="-320040" algn="l" rtl="0">
              <a:lnSpc>
                <a:spcPct val="110000"/>
              </a:lnSpc>
              <a:spcBef>
                <a:spcPts val="930"/>
              </a:spcBef>
              <a:spcAft>
                <a:spcPts val="0"/>
              </a:spcAft>
              <a:buClr>
                <a:srgbClr val="3071C3"/>
              </a:buClr>
              <a:buSzPts val="1400"/>
              <a:buChar char="–"/>
            </a:pPr>
            <a:r>
              <a:rPr lang="en-US" sz="1400" dirty="0"/>
              <a:t>“10 Common Barriers of Authentic Communication at Work” by Dr. Tim Baker – </a:t>
            </a:r>
            <a:r>
              <a:rPr lang="en-US" sz="1400" u="sng" dirty="0">
                <a:solidFill>
                  <a:schemeClr val="accent1"/>
                </a:solidFill>
                <a:hlinkClick r:id="rId3">
                  <a:extLst>
                    <a:ext uri="{A12FA001-AC4F-418D-AE19-62706E023703}">
                      <ahyp:hlinkClr xmlns:ahyp="http://schemas.microsoft.com/office/drawing/2018/hyperlinkcolor" val="tx"/>
                    </a:ext>
                  </a:extLst>
                </a:hlinkClick>
              </a:rPr>
              <a:t>www.winners@work.com</a:t>
            </a:r>
            <a:endParaRPr sz="1400" dirty="0">
              <a:solidFill>
                <a:schemeClr val="accent1"/>
              </a:solidFill>
            </a:endParaRPr>
          </a:p>
          <a:p>
            <a:pPr marL="320040" lvl="0" indent="-262890" algn="l" rtl="0">
              <a:lnSpc>
                <a:spcPct val="110000"/>
              </a:lnSpc>
              <a:spcBef>
                <a:spcPts val="930"/>
              </a:spcBef>
              <a:spcAft>
                <a:spcPts val="0"/>
              </a:spcAft>
              <a:buClr>
                <a:srgbClr val="3071C3"/>
              </a:buClr>
              <a:buSzPts val="900"/>
              <a:buNone/>
            </a:pPr>
            <a:endParaRPr sz="900" dirty="0"/>
          </a:p>
          <a:p>
            <a:pPr marL="320040" lvl="0" indent="-320040" algn="l" rtl="0">
              <a:lnSpc>
                <a:spcPct val="110000"/>
              </a:lnSpc>
              <a:spcBef>
                <a:spcPts val="930"/>
              </a:spcBef>
              <a:spcAft>
                <a:spcPts val="0"/>
              </a:spcAft>
              <a:buClr>
                <a:srgbClr val="3071C3"/>
              </a:buClr>
              <a:buSzPts val="900"/>
              <a:buNone/>
            </a:pPr>
            <a:endParaRPr sz="900" dirty="0"/>
          </a:p>
          <a:p>
            <a:pPr marL="640080" lvl="1" indent="-320040" algn="l" rtl="0">
              <a:lnSpc>
                <a:spcPct val="110000"/>
              </a:lnSpc>
              <a:spcBef>
                <a:spcPts val="930"/>
              </a:spcBef>
              <a:spcAft>
                <a:spcPts val="0"/>
              </a:spcAft>
              <a:buClr>
                <a:srgbClr val="3071C3"/>
              </a:buClr>
              <a:buSzPts val="900"/>
              <a:buNone/>
            </a:pPr>
            <a:endParaRPr sz="9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7669195" y="1125135"/>
            <a:ext cx="4296792" cy="334964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700"/>
              <a:buFont typeface="Century Schoolbook"/>
              <a:buNone/>
            </a:pPr>
            <a:br>
              <a:rPr lang="en-US" sz="2700" dirty="0">
                <a:solidFill>
                  <a:schemeClr val="dk1"/>
                </a:solidFill>
              </a:rPr>
            </a:br>
            <a:r>
              <a:rPr lang="en-US" sz="4800" dirty="0">
                <a:solidFill>
                  <a:schemeClr val="bg1"/>
                </a:solidFill>
              </a:rPr>
              <a:t>Thank you!</a:t>
            </a:r>
            <a:r>
              <a:rPr lang="en-US" sz="1500" dirty="0">
                <a:solidFill>
                  <a:schemeClr val="bg1"/>
                </a:solidFill>
              </a:rPr>
              <a:t>               </a:t>
            </a:r>
            <a:br>
              <a:rPr lang="en-US" sz="1500" dirty="0">
                <a:solidFill>
                  <a:schemeClr val="bg1"/>
                </a:solidFill>
              </a:rPr>
            </a:br>
            <a:endParaRPr sz="1500" dirty="0">
              <a:solidFill>
                <a:schemeClr val="bg1"/>
              </a:solidFill>
            </a:endParaRPr>
          </a:p>
        </p:txBody>
      </p:sp>
      <p:sp>
        <p:nvSpPr>
          <p:cNvPr id="129" name="Google Shape;129;p1"/>
          <p:cNvSpPr txBox="1">
            <a:spLocks noGrp="1"/>
          </p:cNvSpPr>
          <p:nvPr>
            <p:ph type="subTitle" idx="1"/>
          </p:nvPr>
        </p:nvSpPr>
        <p:spPr>
          <a:xfrm>
            <a:off x="7920752" y="4945377"/>
            <a:ext cx="3793678" cy="10377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2"/>
              </a:buClr>
              <a:buSzPts val="500"/>
              <a:buNone/>
            </a:pPr>
            <a:r>
              <a:rPr lang="en-US" sz="500" b="1">
                <a:latin typeface="Candara"/>
                <a:ea typeface="Candara"/>
                <a:cs typeface="Candara"/>
                <a:sym typeface="Candara"/>
              </a:rPr>
              <a:t> </a:t>
            </a:r>
            <a:endParaRPr/>
          </a:p>
          <a:p>
            <a:pPr marL="0" lvl="0" indent="0" algn="l" rtl="0">
              <a:lnSpc>
                <a:spcPct val="90000"/>
              </a:lnSpc>
              <a:spcBef>
                <a:spcPts val="930"/>
              </a:spcBef>
              <a:spcAft>
                <a:spcPts val="0"/>
              </a:spcAft>
              <a:buClr>
                <a:schemeClr val="lt2"/>
              </a:buClr>
              <a:buSzPts val="500"/>
              <a:buNone/>
            </a:pPr>
            <a:endParaRPr sz="500"/>
          </a:p>
          <a:p>
            <a:pPr marL="0" lvl="0" indent="0" algn="l" rtl="0">
              <a:lnSpc>
                <a:spcPct val="90000"/>
              </a:lnSpc>
              <a:spcBef>
                <a:spcPts val="930"/>
              </a:spcBef>
              <a:spcAft>
                <a:spcPts val="0"/>
              </a:spcAft>
              <a:buClr>
                <a:schemeClr val="lt2"/>
              </a:buClr>
              <a:buSzPts val="500"/>
              <a:buNone/>
            </a:pPr>
            <a:r>
              <a:rPr lang="en-US" sz="500" b="1">
                <a:latin typeface="Candara"/>
                <a:ea typeface="Candara"/>
                <a:cs typeface="Candara"/>
                <a:sym typeface="Candara"/>
              </a:rPr>
              <a:t> </a:t>
            </a:r>
            <a:endParaRPr/>
          </a:p>
        </p:txBody>
      </p:sp>
      <p:sp>
        <p:nvSpPr>
          <p:cNvPr id="131" name="Google Shape;131;p1"/>
          <p:cNvSpPr txBox="1"/>
          <p:nvPr/>
        </p:nvSpPr>
        <p:spPr>
          <a:xfrm>
            <a:off x="7858171" y="3804400"/>
            <a:ext cx="410781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bg1"/>
                </a:solidFill>
                <a:latin typeface="Century Schoolbook"/>
                <a:ea typeface="Century Schoolbook"/>
                <a:cs typeface="Century Schoolbook"/>
                <a:sym typeface="Century Schoolbook"/>
              </a:rPr>
              <a:t>Presented by</a:t>
            </a:r>
            <a:r>
              <a:rPr lang="en-US" sz="1800" b="0" i="0" u="none" strike="noStrike" cap="none" dirty="0">
                <a:solidFill>
                  <a:schemeClr val="bg1"/>
                </a:solidFill>
                <a:latin typeface="Calibri"/>
                <a:ea typeface="Calibri"/>
                <a:cs typeface="Calibri"/>
                <a:sym typeface="Calibri"/>
              </a:rPr>
              <a:t>: </a:t>
            </a:r>
            <a:r>
              <a:rPr lang="en-US" sz="1800" b="0" i="0" u="none" strike="noStrike" cap="none" dirty="0">
                <a:solidFill>
                  <a:schemeClr val="bg1"/>
                </a:solidFill>
                <a:latin typeface="Century Schoolbook" panose="02040604050505020304" pitchFamily="18" charset="0"/>
                <a:ea typeface="Calibri"/>
                <a:cs typeface="Calibri"/>
                <a:sym typeface="Calibri"/>
              </a:rPr>
              <a:t>Leah Braun</a:t>
            </a:r>
          </a:p>
          <a:p>
            <a:pPr marL="0" marR="0" lvl="0" indent="0" algn="ctr" rtl="0">
              <a:spcBef>
                <a:spcPts val="0"/>
              </a:spcBef>
              <a:spcAft>
                <a:spcPts val="0"/>
              </a:spcAft>
              <a:buNone/>
            </a:pPr>
            <a:r>
              <a:rPr lang="en-US" sz="1800" dirty="0">
                <a:solidFill>
                  <a:schemeClr val="bg1"/>
                </a:solidFill>
                <a:latin typeface="Century Schoolbook" panose="02040604050505020304" pitchFamily="18" charset="0"/>
                <a:ea typeface="Calibri"/>
                <a:cs typeface="Calibri"/>
                <a:sym typeface="Calibri"/>
              </a:rPr>
              <a:t>Chief of Staff, City of Rapid City</a:t>
            </a:r>
            <a:r>
              <a:rPr lang="en-US" sz="1800" b="0" i="0" u="none" strike="noStrike" cap="none" dirty="0">
                <a:solidFill>
                  <a:schemeClr val="bg1"/>
                </a:solidFill>
                <a:latin typeface="Century Schoolbook" panose="02040604050505020304" pitchFamily="18" charset="0"/>
                <a:ea typeface="Calibri"/>
                <a:cs typeface="Calibri"/>
                <a:sym typeface="Calibri"/>
              </a:rPr>
              <a:t> </a:t>
            </a:r>
            <a:endParaRPr dirty="0">
              <a:solidFill>
                <a:schemeClr val="bg1"/>
              </a:solidFill>
              <a:latin typeface="Century Schoolbook" panose="02040604050505020304" pitchFamily="18" charset="0"/>
            </a:endParaRPr>
          </a:p>
        </p:txBody>
      </p:sp>
      <p:pic>
        <p:nvPicPr>
          <p:cNvPr id="6" name="Google Shape;435;p1">
            <a:extLst>
              <a:ext uri="{FF2B5EF4-FFF2-40B4-BE49-F238E27FC236}">
                <a16:creationId xmlns:a16="http://schemas.microsoft.com/office/drawing/2014/main" id="{CC57D4C4-679D-4C49-95A0-48D2DBF87404}"/>
              </a:ext>
            </a:extLst>
          </p:cNvPr>
          <p:cNvPicPr preferRelativeResize="0"/>
          <p:nvPr/>
        </p:nvPicPr>
        <p:blipFill>
          <a:blip r:embed="rId3"/>
          <a:stretch>
            <a:fillRect/>
          </a:stretch>
        </p:blipFill>
        <p:spPr>
          <a:xfrm>
            <a:off x="9124700" y="4564990"/>
            <a:ext cx="1574755" cy="1532447"/>
          </a:xfrm>
          <a:prstGeom prst="rect">
            <a:avLst/>
          </a:prstGeom>
          <a:noFill/>
          <a:ln>
            <a:noFill/>
          </a:ln>
        </p:spPr>
      </p:pic>
    </p:spTree>
    <p:extLst>
      <p:ext uri="{BB962C8B-B14F-4D97-AF65-F5344CB8AC3E}">
        <p14:creationId xmlns:p14="http://schemas.microsoft.com/office/powerpoint/2010/main" val="31225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6"/>
        <p:cNvGrpSpPr/>
        <p:nvPr/>
      </p:nvGrpSpPr>
      <p:grpSpPr>
        <a:xfrm>
          <a:off x="0" y="0"/>
          <a:ext cx="0" cy="0"/>
          <a:chOff x="0" y="0"/>
          <a:chExt cx="0" cy="0"/>
        </a:xfrm>
      </p:grpSpPr>
      <p:sp>
        <p:nvSpPr>
          <p:cNvPr id="137" name="Google Shape;137;p2"/>
          <p:cNvSpPr/>
          <p:nvPr/>
        </p:nvSpPr>
        <p:spPr>
          <a:xfrm>
            <a:off x="0" y="0"/>
            <a:ext cx="12192000" cy="6858000"/>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2"/>
          <p:cNvSpPr txBox="1">
            <a:spLocks noGrp="1"/>
          </p:cNvSpPr>
          <p:nvPr>
            <p:ph type="title"/>
          </p:nvPr>
        </p:nvSpPr>
        <p:spPr>
          <a:xfrm>
            <a:off x="1846580" y="568345"/>
            <a:ext cx="9701953"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a:t>Objectives</a:t>
            </a:r>
            <a:endParaRPr/>
          </a:p>
        </p:txBody>
      </p:sp>
      <p:cxnSp>
        <p:nvCxnSpPr>
          <p:cNvPr id="139" name="Google Shape;139;p2"/>
          <p:cNvCxnSpPr/>
          <p:nvPr/>
        </p:nvCxnSpPr>
        <p:spPr>
          <a:xfrm>
            <a:off x="1846580" y="2176009"/>
            <a:ext cx="9701953" cy="0"/>
          </a:xfrm>
          <a:prstGeom prst="straightConnector1">
            <a:avLst/>
          </a:prstGeom>
          <a:noFill/>
          <a:ln w="38100" cap="flat" cmpd="sng">
            <a:solidFill>
              <a:schemeClr val="accent2"/>
            </a:solidFill>
            <a:prstDash val="solid"/>
            <a:round/>
            <a:headEnd type="none" w="sm" len="sm"/>
            <a:tailEnd type="none" w="sm" len="sm"/>
          </a:ln>
        </p:spPr>
      </p:cxnSp>
      <p:grpSp>
        <p:nvGrpSpPr>
          <p:cNvPr id="140" name="Google Shape;140;p2"/>
          <p:cNvGrpSpPr/>
          <p:nvPr/>
        </p:nvGrpSpPr>
        <p:grpSpPr>
          <a:xfrm>
            <a:off x="2390156" y="2421712"/>
            <a:ext cx="8477339" cy="3443919"/>
            <a:chOff x="479154" y="1784"/>
            <a:chExt cx="8477339" cy="3443919"/>
          </a:xfrm>
        </p:grpSpPr>
        <p:sp>
          <p:nvSpPr>
            <p:cNvPr id="141" name="Google Shape;141;p2"/>
            <p:cNvSpPr/>
            <p:nvPr/>
          </p:nvSpPr>
          <p:spPr>
            <a:xfrm>
              <a:off x="479154" y="1784"/>
              <a:ext cx="2649168" cy="1589501"/>
            </a:xfrm>
            <a:prstGeom prst="rect">
              <a:avLst/>
            </a:prstGeom>
            <a:solidFill>
              <a:srgbClr val="49ACC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txBox="1"/>
            <p:nvPr/>
          </p:nvSpPr>
          <p:spPr>
            <a:xfrm>
              <a:off x="479154" y="1784"/>
              <a:ext cx="2649168" cy="1589501"/>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The impact of crucial conversations</a:t>
              </a:r>
              <a:endParaRPr/>
            </a:p>
          </p:txBody>
        </p:sp>
        <p:sp>
          <p:nvSpPr>
            <p:cNvPr id="143" name="Google Shape;143;p2"/>
            <p:cNvSpPr/>
            <p:nvPr/>
          </p:nvSpPr>
          <p:spPr>
            <a:xfrm>
              <a:off x="3393239" y="1784"/>
              <a:ext cx="2649168" cy="1589501"/>
            </a:xfrm>
            <a:prstGeom prst="rect">
              <a:avLst/>
            </a:prstGeom>
            <a:solidFill>
              <a:srgbClr val="47CFA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txBox="1"/>
            <p:nvPr/>
          </p:nvSpPr>
          <p:spPr>
            <a:xfrm>
              <a:off x="3393239" y="1784"/>
              <a:ext cx="2649168" cy="1589501"/>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Dialogue dissected</a:t>
              </a:r>
              <a:endParaRPr/>
            </a:p>
          </p:txBody>
        </p:sp>
        <p:sp>
          <p:nvSpPr>
            <p:cNvPr id="145" name="Google Shape;145;p2"/>
            <p:cNvSpPr/>
            <p:nvPr/>
          </p:nvSpPr>
          <p:spPr>
            <a:xfrm>
              <a:off x="6307325" y="1784"/>
              <a:ext cx="2649168" cy="1589501"/>
            </a:xfrm>
            <a:prstGeom prst="rect">
              <a:avLst/>
            </a:prstGeom>
            <a:solidFill>
              <a:srgbClr val="46D956"/>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txBox="1"/>
            <p:nvPr/>
          </p:nvSpPr>
          <p:spPr>
            <a:xfrm>
              <a:off x="6307325" y="1784"/>
              <a:ext cx="2649168" cy="1589501"/>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7 Principles of Crucial Conversations</a:t>
              </a:r>
              <a:endParaRPr/>
            </a:p>
          </p:txBody>
        </p:sp>
        <p:sp>
          <p:nvSpPr>
            <p:cNvPr id="147" name="Google Shape;147;p2"/>
            <p:cNvSpPr/>
            <p:nvPr/>
          </p:nvSpPr>
          <p:spPr>
            <a:xfrm>
              <a:off x="1613127" y="1856202"/>
              <a:ext cx="2649168" cy="1589501"/>
            </a:xfrm>
            <a:prstGeom prst="rect">
              <a:avLst/>
            </a:prstGeom>
            <a:solidFill>
              <a:srgbClr val="8BE44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txBox="1"/>
            <p:nvPr/>
          </p:nvSpPr>
          <p:spPr>
            <a:xfrm>
              <a:off x="1613127" y="1856202"/>
              <a:ext cx="2649168" cy="1589501"/>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dirty="0">
                  <a:solidFill>
                    <a:schemeClr val="lt1"/>
                  </a:solidFill>
                  <a:latin typeface="Calibri"/>
                  <a:ea typeface="Calibri"/>
                  <a:cs typeface="Calibri"/>
                  <a:sym typeface="Calibri"/>
                </a:rPr>
                <a:t>The skills of Crucial Conversations</a:t>
              </a:r>
              <a:endParaRPr dirty="0"/>
            </a:p>
          </p:txBody>
        </p:sp>
        <p:sp>
          <p:nvSpPr>
            <p:cNvPr id="150" name="Google Shape;150;p2"/>
            <p:cNvSpPr txBox="1"/>
            <p:nvPr/>
          </p:nvSpPr>
          <p:spPr>
            <a:xfrm>
              <a:off x="4717823" y="1836987"/>
              <a:ext cx="2649168" cy="1589501"/>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dirty="0">
                  <a:solidFill>
                    <a:schemeClr val="lt1"/>
                  </a:solidFill>
                  <a:latin typeface="Calibri"/>
                  <a:ea typeface="Calibri"/>
                  <a:cs typeface="Calibri"/>
                  <a:sym typeface="Calibri"/>
                </a:rPr>
                <a:t>Putting it all together</a:t>
              </a:r>
              <a:endParaRPr dirty="0"/>
            </a:p>
          </p:txBody>
        </p:sp>
      </p:grpSp>
      <p:sp>
        <p:nvSpPr>
          <p:cNvPr id="153" name="Google Shape;153;p2"/>
          <p:cNvSpPr txBox="1"/>
          <p:nvPr/>
        </p:nvSpPr>
        <p:spPr>
          <a:xfrm>
            <a:off x="183016" y="5646199"/>
            <a:ext cx="2382631" cy="10475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1"/>
              </a:buClr>
              <a:buSzPts val="1540"/>
              <a:buFont typeface="Noto Sans Symbols"/>
              <a:buNone/>
            </a:pPr>
            <a:r>
              <a:rPr lang="en-US" sz="1400" i="1">
                <a:solidFill>
                  <a:schemeClr val="dk1"/>
                </a:solidFill>
                <a:latin typeface="Calibri"/>
                <a:ea typeface="Calibri"/>
                <a:cs typeface="Calibri"/>
                <a:sym typeface="Calibri"/>
              </a:rPr>
              <a:t>“Our lives begin to end the day we become silent about things that matter.”         Martin Luther King Jr.</a:t>
            </a:r>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7"/>
        <p:cNvGrpSpPr/>
        <p:nvPr/>
      </p:nvGrpSpPr>
      <p:grpSpPr>
        <a:xfrm>
          <a:off x="0" y="0"/>
          <a:ext cx="0" cy="0"/>
          <a:chOff x="0" y="0"/>
          <a:chExt cx="0" cy="0"/>
        </a:xfrm>
      </p:grpSpPr>
      <p:grpSp>
        <p:nvGrpSpPr>
          <p:cNvPr id="158" name="Google Shape;158;p3"/>
          <p:cNvGrpSpPr/>
          <p:nvPr/>
        </p:nvGrpSpPr>
        <p:grpSpPr>
          <a:xfrm>
            <a:off x="400714" y="362425"/>
            <a:ext cx="3495979" cy="6204388"/>
            <a:chOff x="400714" y="362425"/>
            <a:chExt cx="3495979" cy="6204388"/>
          </a:xfrm>
        </p:grpSpPr>
        <p:sp>
          <p:nvSpPr>
            <p:cNvPr id="159" name="Google Shape;159;p3"/>
            <p:cNvSpPr/>
            <p:nvPr/>
          </p:nvSpPr>
          <p:spPr>
            <a:xfrm>
              <a:off x="400714" y="362425"/>
              <a:ext cx="2218442" cy="6204388"/>
            </a:xfrm>
            <a:custGeom>
              <a:avLst/>
              <a:gdLst/>
              <a:ahLst/>
              <a:cxnLst/>
              <a:rect l="l" t="t" r="r" b="b"/>
              <a:pathLst>
                <a:path w="697" h="1954" extrusionOk="0">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C2D59B">
                <a:alpha val="7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3752" y="1810138"/>
              <a:ext cx="2762941" cy="4746626"/>
            </a:xfrm>
            <a:custGeom>
              <a:avLst/>
              <a:gdLst/>
              <a:ahLst/>
              <a:cxnLst/>
              <a:rect l="l" t="t" r="r" b="b"/>
              <a:pathLst>
                <a:path w="869" h="1495" extrusionOk="0">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C2D59B">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2" name="Google Shape;162;p3"/>
          <p:cNvSpPr/>
          <p:nvPr/>
        </p:nvSpPr>
        <p:spPr>
          <a:xfrm>
            <a:off x="648655" y="643467"/>
            <a:ext cx="10899878" cy="5571066"/>
          </a:xfrm>
          <a:prstGeom prst="roundRect">
            <a:avLst>
              <a:gd name="adj" fmla="val 2462"/>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3" name="Google Shape;163;p3" descr="Related image"/>
          <p:cNvPicPr preferRelativeResize="0"/>
          <p:nvPr/>
        </p:nvPicPr>
        <p:blipFill rotWithShape="1">
          <a:blip r:embed="rId3">
            <a:alphaModFix/>
          </a:blip>
          <a:srcRect/>
          <a:stretch/>
        </p:blipFill>
        <p:spPr>
          <a:xfrm>
            <a:off x="3258479" y="965200"/>
            <a:ext cx="5680229" cy="4927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4" descr="Image result for pool"/>
          <p:cNvPicPr preferRelativeResize="0"/>
          <p:nvPr/>
        </p:nvPicPr>
        <p:blipFill rotWithShape="1">
          <a:blip r:embed="rId3">
            <a:alphaModFix/>
          </a:blip>
          <a:srcRect/>
          <a:stretch/>
        </p:blipFill>
        <p:spPr>
          <a:xfrm>
            <a:off x="-8878" y="11097"/>
            <a:ext cx="12235211" cy="6858000"/>
          </a:xfrm>
          <a:prstGeom prst="rect">
            <a:avLst/>
          </a:prstGeom>
          <a:noFill/>
          <a:ln>
            <a:solidFill>
              <a:schemeClr val="tx1"/>
            </a:solidFill>
          </a:ln>
        </p:spPr>
      </p:pic>
      <p:sp>
        <p:nvSpPr>
          <p:cNvPr id="169" name="Google Shape;169;p4"/>
          <p:cNvSpPr txBox="1">
            <a:spLocks noGrp="1"/>
          </p:cNvSpPr>
          <p:nvPr>
            <p:ph type="title"/>
          </p:nvPr>
        </p:nvSpPr>
        <p:spPr>
          <a:xfrm>
            <a:off x="3877415" y="2776101"/>
            <a:ext cx="4437170" cy="1166330"/>
          </a:xfrm>
          <a:prstGeom prst="rect">
            <a:avLst/>
          </a:prstGeom>
          <a:noFill/>
          <a:ln w="57150" cap="flat" cmpd="sng">
            <a:solidFill>
              <a:schemeClr val="tx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9000"/>
              </a:lnSpc>
              <a:spcBef>
                <a:spcPts val="0"/>
              </a:spcBef>
              <a:spcAft>
                <a:spcPts val="0"/>
              </a:spcAft>
              <a:buClr>
                <a:schemeClr val="lt1"/>
              </a:buClr>
              <a:buSzPts val="7200"/>
              <a:buFont typeface="Century Schoolbook"/>
              <a:buNone/>
            </a:pPr>
            <a:r>
              <a:rPr lang="en-US" sz="7200" b="1" dirty="0">
                <a:solidFill>
                  <a:schemeClr val="tx1"/>
                </a:solidFill>
              </a:rPr>
              <a:t>Dialogue</a:t>
            </a:r>
            <a:endParaRPr dirty="0">
              <a:solidFill>
                <a:schemeClr val="tx1"/>
              </a:solidFill>
            </a:endParaRPr>
          </a:p>
        </p:txBody>
      </p:sp>
      <p:sp>
        <p:nvSpPr>
          <p:cNvPr id="170" name="Google Shape;170;p4"/>
          <p:cNvSpPr txBox="1">
            <a:spLocks noGrp="1"/>
          </p:cNvSpPr>
          <p:nvPr>
            <p:ph type="body" idx="1"/>
          </p:nvPr>
        </p:nvSpPr>
        <p:spPr>
          <a:xfrm>
            <a:off x="921353" y="3577675"/>
            <a:ext cx="4160520" cy="823912"/>
          </a:xfrm>
          <a:prstGeom prst="rect">
            <a:avLst/>
          </a:prstGeom>
          <a:noFill/>
          <a:ln>
            <a:noFill/>
          </a:ln>
        </p:spPr>
        <p:txBody>
          <a:bodyPr spcFirstLastPara="1" wrap="square" lIns="91425" tIns="45700" rIns="91425" bIns="45700" anchor="b" anchorCtr="0">
            <a:normAutofit/>
          </a:bodyPr>
          <a:lstStyle/>
          <a:p>
            <a:pPr marL="0" lvl="0" indent="0" algn="l" rtl="0">
              <a:lnSpc>
                <a:spcPct val="99000"/>
              </a:lnSpc>
              <a:spcBef>
                <a:spcPts val="0"/>
              </a:spcBef>
              <a:spcAft>
                <a:spcPts val="0"/>
              </a:spcAft>
              <a:buClr>
                <a:schemeClr val="dk1"/>
              </a:buClr>
              <a:buSzPts val="2800"/>
              <a:buNone/>
            </a:pPr>
            <a:r>
              <a:rPr lang="en-US" sz="2800" u="sng">
                <a:solidFill>
                  <a:schemeClr val="dk1"/>
                </a:solidFill>
              </a:rPr>
              <a:t>Definition</a:t>
            </a:r>
            <a:r>
              <a:rPr lang="en-US" sz="2800">
                <a:solidFill>
                  <a:schemeClr val="dk1"/>
                </a:solidFill>
              </a:rPr>
              <a:t>	</a:t>
            </a:r>
            <a:endParaRPr/>
          </a:p>
        </p:txBody>
      </p:sp>
      <p:sp>
        <p:nvSpPr>
          <p:cNvPr id="171" name="Google Shape;171;p4"/>
          <p:cNvSpPr txBox="1">
            <a:spLocks noGrp="1"/>
          </p:cNvSpPr>
          <p:nvPr>
            <p:ph type="body" idx="2"/>
          </p:nvPr>
        </p:nvSpPr>
        <p:spPr>
          <a:xfrm>
            <a:off x="599545" y="4495634"/>
            <a:ext cx="3645763" cy="2155054"/>
          </a:xfrm>
          <a:prstGeom prst="rect">
            <a:avLst/>
          </a:prstGeom>
          <a:noFill/>
          <a:ln>
            <a:noFill/>
          </a:ln>
        </p:spPr>
        <p:txBody>
          <a:bodyPr spcFirstLastPara="1" wrap="square" lIns="91425" tIns="45700" rIns="91425" bIns="45700" anchor="t" anchorCtr="0">
            <a:normAutofit/>
          </a:bodyPr>
          <a:lstStyle/>
          <a:p>
            <a:pPr marL="320040" lvl="0" indent="-320040" algn="l" rtl="0">
              <a:lnSpc>
                <a:spcPct val="111000"/>
              </a:lnSpc>
              <a:spcBef>
                <a:spcPts val="0"/>
              </a:spcBef>
              <a:spcAft>
                <a:spcPts val="0"/>
              </a:spcAft>
              <a:buClr>
                <a:schemeClr val="dk1"/>
              </a:buClr>
              <a:buSzPts val="2000"/>
              <a:buChar char="–"/>
            </a:pPr>
            <a:r>
              <a:rPr lang="en-US">
                <a:solidFill>
                  <a:schemeClr val="dk1"/>
                </a:solidFill>
              </a:rPr>
              <a:t>The free flow of information between 2 or more people </a:t>
            </a:r>
            <a:endParaRPr/>
          </a:p>
        </p:txBody>
      </p:sp>
      <p:sp>
        <p:nvSpPr>
          <p:cNvPr id="172" name="Google Shape;172;p4"/>
          <p:cNvSpPr txBox="1">
            <a:spLocks noGrp="1"/>
          </p:cNvSpPr>
          <p:nvPr>
            <p:ph type="body" idx="3"/>
          </p:nvPr>
        </p:nvSpPr>
        <p:spPr>
          <a:xfrm>
            <a:off x="7369136" y="3671722"/>
            <a:ext cx="4160520" cy="823912"/>
          </a:xfrm>
          <a:prstGeom prst="rect">
            <a:avLst/>
          </a:prstGeom>
          <a:noFill/>
          <a:ln>
            <a:noFill/>
          </a:ln>
        </p:spPr>
        <p:txBody>
          <a:bodyPr spcFirstLastPara="1" wrap="square" lIns="91425" tIns="45700" rIns="91425" bIns="45700" anchor="b" anchorCtr="0">
            <a:normAutofit/>
          </a:bodyPr>
          <a:lstStyle/>
          <a:p>
            <a:pPr marL="0" lvl="0" indent="0" algn="l" rtl="0">
              <a:lnSpc>
                <a:spcPct val="99000"/>
              </a:lnSpc>
              <a:spcBef>
                <a:spcPts val="0"/>
              </a:spcBef>
              <a:spcAft>
                <a:spcPts val="0"/>
              </a:spcAft>
              <a:buClr>
                <a:schemeClr val="dk1"/>
              </a:buClr>
              <a:buSzPts val="2800"/>
              <a:buNone/>
            </a:pPr>
            <a:r>
              <a:rPr lang="en-US" sz="2800" u="sng">
                <a:solidFill>
                  <a:schemeClr val="dk1"/>
                </a:solidFill>
              </a:rPr>
              <a:t>Purpose</a:t>
            </a:r>
            <a:r>
              <a:rPr lang="en-US"/>
              <a:t>	</a:t>
            </a:r>
            <a:endParaRPr/>
          </a:p>
        </p:txBody>
      </p:sp>
      <p:sp>
        <p:nvSpPr>
          <p:cNvPr id="173" name="Google Shape;173;p4"/>
          <p:cNvSpPr txBox="1">
            <a:spLocks noGrp="1"/>
          </p:cNvSpPr>
          <p:nvPr>
            <p:ph type="body" idx="4"/>
          </p:nvPr>
        </p:nvSpPr>
        <p:spPr>
          <a:xfrm>
            <a:off x="7012474" y="4495634"/>
            <a:ext cx="4160520" cy="2564077"/>
          </a:xfrm>
          <a:prstGeom prst="rect">
            <a:avLst/>
          </a:prstGeom>
          <a:noFill/>
          <a:ln>
            <a:noFill/>
          </a:ln>
        </p:spPr>
        <p:txBody>
          <a:bodyPr spcFirstLastPara="1" wrap="square" lIns="91425" tIns="45700" rIns="91425" bIns="45700" anchor="t" anchorCtr="0">
            <a:normAutofit/>
          </a:bodyPr>
          <a:lstStyle/>
          <a:p>
            <a:pPr marL="320040" lvl="0" indent="-320040" algn="l" rtl="0">
              <a:lnSpc>
                <a:spcPct val="111000"/>
              </a:lnSpc>
              <a:spcBef>
                <a:spcPts val="0"/>
              </a:spcBef>
              <a:spcAft>
                <a:spcPts val="0"/>
              </a:spcAft>
              <a:buClr>
                <a:schemeClr val="dk1"/>
              </a:buClr>
              <a:buSzPts val="2000"/>
              <a:buChar char="–"/>
            </a:pPr>
            <a:r>
              <a:rPr lang="en-US">
                <a:solidFill>
                  <a:schemeClr val="dk1"/>
                </a:solidFill>
              </a:rPr>
              <a:t>To fill the pool of shared meaning</a:t>
            </a:r>
            <a:endParaRPr/>
          </a:p>
          <a:p>
            <a:pPr marL="320040" lvl="0" indent="-320040" algn="l" rtl="0">
              <a:lnSpc>
                <a:spcPct val="111000"/>
              </a:lnSpc>
              <a:spcBef>
                <a:spcPts val="930"/>
              </a:spcBef>
              <a:spcAft>
                <a:spcPts val="0"/>
              </a:spcAft>
              <a:buClr>
                <a:schemeClr val="dk1"/>
              </a:buClr>
              <a:buSzPts val="2000"/>
              <a:buChar char="–"/>
            </a:pPr>
            <a:r>
              <a:rPr lang="en-US">
                <a:solidFill>
                  <a:schemeClr val="dk1"/>
                </a:solidFill>
              </a:rPr>
              <a:t>The better the pool is filled, the better the outcome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7"/>
        <p:cNvGrpSpPr/>
        <p:nvPr/>
      </p:nvGrpSpPr>
      <p:grpSpPr>
        <a:xfrm>
          <a:off x="0" y="0"/>
          <a:ext cx="0" cy="0"/>
          <a:chOff x="0" y="0"/>
          <a:chExt cx="0" cy="0"/>
        </a:xfrm>
      </p:grpSpPr>
      <p:sp>
        <p:nvSpPr>
          <p:cNvPr id="178" name="Google Shape;178;p5"/>
          <p:cNvSpPr/>
          <p:nvPr/>
        </p:nvSpPr>
        <p:spPr>
          <a:xfrm>
            <a:off x="0" y="0"/>
            <a:ext cx="12192000" cy="6858000"/>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5"/>
          <p:cNvSpPr txBox="1">
            <a:spLocks noGrp="1"/>
          </p:cNvSpPr>
          <p:nvPr>
            <p:ph type="title"/>
          </p:nvPr>
        </p:nvSpPr>
        <p:spPr>
          <a:xfrm>
            <a:off x="1846580" y="568345"/>
            <a:ext cx="9701953" cy="1560716"/>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a:t>7 Crucial Conversation Principles</a:t>
            </a:r>
            <a:endParaRPr/>
          </a:p>
        </p:txBody>
      </p:sp>
      <p:cxnSp>
        <p:nvCxnSpPr>
          <p:cNvPr id="180" name="Google Shape;180;p5"/>
          <p:cNvCxnSpPr/>
          <p:nvPr/>
        </p:nvCxnSpPr>
        <p:spPr>
          <a:xfrm>
            <a:off x="1846580" y="2176009"/>
            <a:ext cx="9701953" cy="0"/>
          </a:xfrm>
          <a:prstGeom prst="straightConnector1">
            <a:avLst/>
          </a:prstGeom>
          <a:noFill/>
          <a:ln w="38100" cap="flat" cmpd="sng">
            <a:solidFill>
              <a:schemeClr val="accent2"/>
            </a:solidFill>
            <a:prstDash val="solid"/>
            <a:round/>
            <a:headEnd type="none" w="sm" len="sm"/>
            <a:tailEnd type="none" w="sm" len="sm"/>
          </a:ln>
        </p:spPr>
      </p:cxnSp>
      <p:grpSp>
        <p:nvGrpSpPr>
          <p:cNvPr id="181" name="Google Shape;181;p5"/>
          <p:cNvGrpSpPr/>
          <p:nvPr/>
        </p:nvGrpSpPr>
        <p:grpSpPr>
          <a:xfrm>
            <a:off x="3169242" y="2425738"/>
            <a:ext cx="6267832" cy="3670664"/>
            <a:chOff x="266218" y="2125"/>
            <a:chExt cx="6267832" cy="3670664"/>
          </a:xfrm>
        </p:grpSpPr>
        <p:sp>
          <p:nvSpPr>
            <p:cNvPr id="182" name="Google Shape;182;p5"/>
            <p:cNvSpPr/>
            <p:nvPr/>
          </p:nvSpPr>
          <p:spPr>
            <a:xfrm>
              <a:off x="536324" y="2125"/>
              <a:ext cx="844945" cy="844945"/>
            </a:xfrm>
            <a:prstGeom prst="ellipse">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716394" y="182195"/>
              <a:ext cx="484804" cy="48480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66218" y="1110250"/>
              <a:ext cx="1385156" cy="5540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txBox="1"/>
            <p:nvPr/>
          </p:nvSpPr>
          <p:spPr>
            <a:xfrm>
              <a:off x="266218" y="1110250"/>
              <a:ext cx="1385156" cy="55406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Calibri"/>
                <a:buNone/>
              </a:pPr>
              <a:r>
                <a:rPr lang="en-US" sz="1700" cap="none">
                  <a:solidFill>
                    <a:schemeClr val="dk1"/>
                  </a:solidFill>
                  <a:latin typeface="Calibri"/>
                  <a:ea typeface="Calibri"/>
                  <a:cs typeface="Calibri"/>
                  <a:sym typeface="Calibri"/>
                </a:rPr>
                <a:t>START WITH THE HEART  </a:t>
              </a:r>
              <a:endParaRPr/>
            </a:p>
          </p:txBody>
        </p:sp>
        <p:sp>
          <p:nvSpPr>
            <p:cNvPr id="186" name="Google Shape;186;p5"/>
            <p:cNvSpPr/>
            <p:nvPr/>
          </p:nvSpPr>
          <p:spPr>
            <a:xfrm>
              <a:off x="2163883" y="2125"/>
              <a:ext cx="844945" cy="84494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343953" y="182195"/>
              <a:ext cx="484804" cy="48480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893777" y="1110250"/>
              <a:ext cx="1385156" cy="5540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txBox="1"/>
            <p:nvPr/>
          </p:nvSpPr>
          <p:spPr>
            <a:xfrm>
              <a:off x="1893777" y="1110250"/>
              <a:ext cx="1385156" cy="55406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Calibri"/>
                <a:buNone/>
              </a:pPr>
              <a:r>
                <a:rPr lang="en-US" sz="1700" cap="none">
                  <a:solidFill>
                    <a:schemeClr val="dk1"/>
                  </a:solidFill>
                  <a:latin typeface="Calibri"/>
                  <a:ea typeface="Calibri"/>
                  <a:cs typeface="Calibri"/>
                  <a:sym typeface="Calibri"/>
                </a:rPr>
                <a:t>LEARN TO LOOK</a:t>
              </a:r>
              <a:endParaRPr/>
            </a:p>
          </p:txBody>
        </p:sp>
        <p:sp>
          <p:nvSpPr>
            <p:cNvPr id="190" name="Google Shape;190;p5"/>
            <p:cNvSpPr/>
            <p:nvPr/>
          </p:nvSpPr>
          <p:spPr>
            <a:xfrm>
              <a:off x="3791441" y="2125"/>
              <a:ext cx="844945" cy="84494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971511" y="182195"/>
              <a:ext cx="484804" cy="48480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521336" y="1110250"/>
              <a:ext cx="1385156" cy="5540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txBox="1"/>
            <p:nvPr/>
          </p:nvSpPr>
          <p:spPr>
            <a:xfrm>
              <a:off x="3521336" y="1110250"/>
              <a:ext cx="1385156" cy="55406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Calibri"/>
                <a:buNone/>
              </a:pPr>
              <a:r>
                <a:rPr lang="en-US" sz="1700" cap="none">
                  <a:solidFill>
                    <a:schemeClr val="dk1"/>
                  </a:solidFill>
                  <a:latin typeface="Calibri"/>
                  <a:ea typeface="Calibri"/>
                  <a:cs typeface="Calibri"/>
                  <a:sym typeface="Calibri"/>
                </a:rPr>
                <a:t>MAKE IT SAFE</a:t>
              </a:r>
              <a:endParaRPr/>
            </a:p>
          </p:txBody>
        </p:sp>
        <p:sp>
          <p:nvSpPr>
            <p:cNvPr id="194" name="Google Shape;194;p5"/>
            <p:cNvSpPr/>
            <p:nvPr/>
          </p:nvSpPr>
          <p:spPr>
            <a:xfrm>
              <a:off x="5419000" y="2125"/>
              <a:ext cx="844945" cy="844945"/>
            </a:xfrm>
            <a:prstGeom prst="ellipse">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5599070" y="182195"/>
              <a:ext cx="484804" cy="48480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5148894" y="1110250"/>
              <a:ext cx="1385156" cy="5540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txBox="1"/>
            <p:nvPr/>
          </p:nvSpPr>
          <p:spPr>
            <a:xfrm>
              <a:off x="5148894" y="1110250"/>
              <a:ext cx="1385156" cy="55406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Calibri"/>
                <a:buNone/>
              </a:pPr>
              <a:r>
                <a:rPr lang="en-US" sz="1700" cap="none">
                  <a:solidFill>
                    <a:schemeClr val="dk1"/>
                  </a:solidFill>
                  <a:latin typeface="Calibri"/>
                  <a:ea typeface="Calibri"/>
                  <a:cs typeface="Calibri"/>
                  <a:sym typeface="Calibri"/>
                </a:rPr>
                <a:t>MASTER YOUR STORIES</a:t>
              </a:r>
              <a:endParaRPr/>
            </a:p>
          </p:txBody>
        </p:sp>
        <p:sp>
          <p:nvSpPr>
            <p:cNvPr id="198" name="Google Shape;198;p5"/>
            <p:cNvSpPr/>
            <p:nvPr/>
          </p:nvSpPr>
          <p:spPr>
            <a:xfrm>
              <a:off x="1350103" y="2010602"/>
              <a:ext cx="844945" cy="844945"/>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530174" y="2190672"/>
              <a:ext cx="484804" cy="48480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079998" y="3118727"/>
              <a:ext cx="1385156" cy="5540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txBox="1"/>
            <p:nvPr/>
          </p:nvSpPr>
          <p:spPr>
            <a:xfrm>
              <a:off x="1079998" y="3118727"/>
              <a:ext cx="1385156" cy="55406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Calibri"/>
                <a:buNone/>
              </a:pPr>
              <a:r>
                <a:rPr lang="en-US" sz="1700" cap="none">
                  <a:solidFill>
                    <a:schemeClr val="dk1"/>
                  </a:solidFill>
                  <a:latin typeface="Calibri"/>
                  <a:ea typeface="Calibri"/>
                  <a:cs typeface="Calibri"/>
                  <a:sym typeface="Calibri"/>
                </a:rPr>
                <a:t>STATE YOUR PATH</a:t>
              </a:r>
              <a:endParaRPr/>
            </a:p>
          </p:txBody>
        </p:sp>
        <p:sp>
          <p:nvSpPr>
            <p:cNvPr id="202" name="Google Shape;202;p5"/>
            <p:cNvSpPr/>
            <p:nvPr/>
          </p:nvSpPr>
          <p:spPr>
            <a:xfrm>
              <a:off x="2977662" y="2010602"/>
              <a:ext cx="844945" cy="844945"/>
            </a:xfrm>
            <a:prstGeom prst="ellipse">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157732" y="2190672"/>
              <a:ext cx="484804" cy="484804"/>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2707556" y="3118727"/>
              <a:ext cx="1385156" cy="5540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txBox="1"/>
            <p:nvPr/>
          </p:nvSpPr>
          <p:spPr>
            <a:xfrm>
              <a:off x="2707556" y="3118727"/>
              <a:ext cx="1385156" cy="55406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Calibri"/>
                <a:buNone/>
              </a:pPr>
              <a:r>
                <a:rPr lang="en-US" sz="1700" cap="none">
                  <a:solidFill>
                    <a:schemeClr val="dk1"/>
                  </a:solidFill>
                  <a:latin typeface="Calibri"/>
                  <a:ea typeface="Calibri"/>
                  <a:cs typeface="Calibri"/>
                  <a:sym typeface="Calibri"/>
                </a:rPr>
                <a:t>EXPLORE OTHERS’ PATH</a:t>
              </a:r>
              <a:endParaRPr/>
            </a:p>
          </p:txBody>
        </p:sp>
        <p:sp>
          <p:nvSpPr>
            <p:cNvPr id="206" name="Google Shape;206;p5"/>
            <p:cNvSpPr/>
            <p:nvPr/>
          </p:nvSpPr>
          <p:spPr>
            <a:xfrm>
              <a:off x="4605220" y="2010602"/>
              <a:ext cx="844945" cy="84494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4785291" y="2190672"/>
              <a:ext cx="484804" cy="484804"/>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4335115" y="3118727"/>
              <a:ext cx="1385156" cy="5540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p:nvPr/>
          </p:nvSpPr>
          <p:spPr>
            <a:xfrm>
              <a:off x="4335115" y="3118727"/>
              <a:ext cx="1385156" cy="55406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Calibri"/>
                <a:buNone/>
              </a:pPr>
              <a:r>
                <a:rPr lang="en-US" sz="1700" cap="none">
                  <a:solidFill>
                    <a:schemeClr val="dk1"/>
                  </a:solidFill>
                  <a:latin typeface="Calibri"/>
                  <a:ea typeface="Calibri"/>
                  <a:cs typeface="Calibri"/>
                  <a:sym typeface="Calibri"/>
                </a:rPr>
                <a:t>MOVE TO ACTION</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3162301" y="1830579"/>
            <a:ext cx="5859724" cy="1841715"/>
          </a:xfrm>
          <a:prstGeom prst="rect">
            <a:avLst/>
          </a:prstGeom>
          <a:noFill/>
          <a:ln>
            <a:noFill/>
          </a:ln>
        </p:spPr>
        <p:txBody>
          <a:bodyPr spcFirstLastPara="1" wrap="square" lIns="91425" tIns="45700" rIns="91425" bIns="45700" anchor="t" anchorCtr="0">
            <a:normAutofit/>
          </a:bodyPr>
          <a:lstStyle/>
          <a:p>
            <a:pPr marL="0" lvl="0" indent="0" algn="ctr" rtl="0">
              <a:lnSpc>
                <a:spcPct val="105000"/>
              </a:lnSpc>
              <a:spcBef>
                <a:spcPts val="0"/>
              </a:spcBef>
              <a:spcAft>
                <a:spcPts val="0"/>
              </a:spcAft>
              <a:buClr>
                <a:srgbClr val="3071C3"/>
              </a:buClr>
              <a:buSzPts val="3900"/>
              <a:buFont typeface="Century Schoolbook"/>
              <a:buNone/>
            </a:pPr>
            <a:endParaRPr/>
          </a:p>
        </p:txBody>
      </p:sp>
      <p:sp>
        <p:nvSpPr>
          <p:cNvPr id="215" name="Google Shape;215;p6"/>
          <p:cNvSpPr txBox="1">
            <a:spLocks noGrp="1"/>
          </p:cNvSpPr>
          <p:nvPr>
            <p:ph type="body" idx="1"/>
          </p:nvPr>
        </p:nvSpPr>
        <p:spPr>
          <a:xfrm>
            <a:off x="3814584" y="4176131"/>
            <a:ext cx="4566474" cy="1038807"/>
          </a:xfrm>
          <a:prstGeom prst="rect">
            <a:avLst/>
          </a:prstGeom>
          <a:noFill/>
          <a:ln>
            <a:noFill/>
          </a:ln>
        </p:spPr>
        <p:txBody>
          <a:bodyPr spcFirstLastPara="1" wrap="square" lIns="91425" tIns="45700" rIns="91425" bIns="45700" anchor="t" anchorCtr="0">
            <a:normAutofit/>
          </a:bodyPr>
          <a:lstStyle/>
          <a:p>
            <a:pPr marL="0" lvl="0" indent="0" algn="ctr" rtl="0">
              <a:lnSpc>
                <a:spcPct val="130000"/>
              </a:lnSpc>
              <a:spcBef>
                <a:spcPts val="0"/>
              </a:spcBef>
              <a:spcAft>
                <a:spcPts val="0"/>
              </a:spcAft>
              <a:buClr>
                <a:srgbClr val="3071C3"/>
              </a:buClr>
              <a:buSzPts val="2000"/>
              <a:buNone/>
            </a:pPr>
            <a:endParaRPr/>
          </a:p>
        </p:txBody>
      </p:sp>
      <p:pic>
        <p:nvPicPr>
          <p:cNvPr id="216" name="Google Shape;216;p6" descr="Image result for crucial conversations model"/>
          <p:cNvPicPr preferRelativeResize="0"/>
          <p:nvPr/>
        </p:nvPicPr>
        <p:blipFill rotWithShape="1">
          <a:blip r:embed="rId3">
            <a:alphaModFix/>
          </a:blip>
          <a:srcRect/>
          <a:stretch/>
        </p:blipFill>
        <p:spPr>
          <a:xfrm>
            <a:off x="2057400" y="451325"/>
            <a:ext cx="8115300" cy="5955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20"/>
        <p:cNvGrpSpPr/>
        <p:nvPr/>
      </p:nvGrpSpPr>
      <p:grpSpPr>
        <a:xfrm>
          <a:off x="0" y="0"/>
          <a:ext cx="0" cy="0"/>
          <a:chOff x="0" y="0"/>
          <a:chExt cx="0" cy="0"/>
        </a:xfrm>
      </p:grpSpPr>
      <p:grpSp>
        <p:nvGrpSpPr>
          <p:cNvPr id="221" name="Google Shape;221;p7"/>
          <p:cNvGrpSpPr/>
          <p:nvPr/>
        </p:nvGrpSpPr>
        <p:grpSpPr>
          <a:xfrm>
            <a:off x="-3175" y="-19050"/>
            <a:ext cx="12201525" cy="6883400"/>
            <a:chOff x="-3175" y="-19050"/>
            <a:chExt cx="12201525" cy="6883400"/>
          </a:xfrm>
        </p:grpSpPr>
        <p:sp>
          <p:nvSpPr>
            <p:cNvPr id="222" name="Google Shape;222;p7"/>
            <p:cNvSpPr/>
            <p:nvPr/>
          </p:nvSpPr>
          <p:spPr>
            <a:xfrm>
              <a:off x="1560513" y="-19050"/>
              <a:ext cx="10028237" cy="6883400"/>
            </a:xfrm>
            <a:custGeom>
              <a:avLst/>
              <a:gdLst/>
              <a:ahLst/>
              <a:cxnLst/>
              <a:rect l="l" t="t" r="r" b="b"/>
              <a:pathLst>
                <a:path w="3154" h="2164" extrusionOk="0">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0" y="0"/>
              <a:ext cx="11633200" cy="6861175"/>
            </a:xfrm>
            <a:custGeom>
              <a:avLst/>
              <a:gdLst/>
              <a:ahLst/>
              <a:cxnLst/>
              <a:rect l="l" t="t" r="r" b="b"/>
              <a:pathLst>
                <a:path w="3661" h="2158" extrusionOk="0">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3175" y="0"/>
              <a:ext cx="12201525" cy="4895850"/>
            </a:xfrm>
            <a:custGeom>
              <a:avLst/>
              <a:gdLst/>
              <a:ahLst/>
              <a:cxnLst/>
              <a:rect l="l" t="t" r="r" b="b"/>
              <a:pathLst>
                <a:path w="3843" h="1540" extrusionOk="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7"/>
          <p:cNvGrpSpPr/>
          <p:nvPr/>
        </p:nvGrpSpPr>
        <p:grpSpPr>
          <a:xfrm>
            <a:off x="7320300" y="467784"/>
            <a:ext cx="4875213" cy="5922963"/>
            <a:chOff x="7320300" y="467784"/>
            <a:chExt cx="4875213" cy="5922963"/>
          </a:xfrm>
        </p:grpSpPr>
        <p:sp>
          <p:nvSpPr>
            <p:cNvPr id="226" name="Google Shape;226;p7"/>
            <p:cNvSpPr/>
            <p:nvPr/>
          </p:nvSpPr>
          <p:spPr>
            <a:xfrm>
              <a:off x="7320300" y="467784"/>
              <a:ext cx="4875213" cy="5922963"/>
            </a:xfrm>
            <a:custGeom>
              <a:avLst/>
              <a:gdLst/>
              <a:ahLst/>
              <a:cxnLst/>
              <a:rect l="l" t="t" r="r" b="b"/>
              <a:pathLst>
                <a:path w="3071" h="3731" extrusionOk="0">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366092"/>
            </a:solidFill>
            <a:ln>
              <a:noFill/>
            </a:ln>
          </p:spPr>
        </p:sp>
        <p:sp>
          <p:nvSpPr>
            <p:cNvPr id="227" name="Google Shape;227;p7"/>
            <p:cNvSpPr/>
            <p:nvPr/>
          </p:nvSpPr>
          <p:spPr>
            <a:xfrm>
              <a:off x="7505469" y="661988"/>
              <a:ext cx="4686300" cy="5543550"/>
            </a:xfrm>
            <a:custGeom>
              <a:avLst/>
              <a:gdLst/>
              <a:ahLst/>
              <a:cxnLst/>
              <a:rect l="l" t="t" r="r" b="b"/>
              <a:pathLst>
                <a:path w="2952" h="3492" extrusionOk="0">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dk2"/>
            </a:solidFill>
            <a:ln>
              <a:noFill/>
            </a:ln>
          </p:spPr>
        </p:sp>
        <p:cxnSp>
          <p:nvCxnSpPr>
            <p:cNvPr id="228" name="Google Shape;228;p7"/>
            <p:cNvCxnSpPr/>
            <p:nvPr/>
          </p:nvCxnSpPr>
          <p:spPr>
            <a:xfrm>
              <a:off x="8013399" y="4629095"/>
              <a:ext cx="694944" cy="0"/>
            </a:xfrm>
            <a:prstGeom prst="straightConnector1">
              <a:avLst/>
            </a:prstGeom>
            <a:noFill/>
            <a:ln w="38100" cap="flat" cmpd="sng">
              <a:solidFill>
                <a:schemeClr val="dk2"/>
              </a:solidFill>
              <a:prstDash val="solid"/>
              <a:round/>
              <a:headEnd type="none" w="sm" len="sm"/>
              <a:tailEnd type="none" w="sm" len="sm"/>
            </a:ln>
          </p:spPr>
        </p:cxnSp>
      </p:grpSp>
      <p:sp>
        <p:nvSpPr>
          <p:cNvPr id="229" name="Google Shape;229;p7"/>
          <p:cNvSpPr/>
          <p:nvPr/>
        </p:nvSpPr>
        <p:spPr>
          <a:xfrm>
            <a:off x="6350" y="-17991"/>
            <a:ext cx="12192000" cy="6858000"/>
          </a:xfrm>
          <a:prstGeom prst="rect">
            <a:avLst/>
          </a:prstGeom>
          <a:solidFill>
            <a:srgbClr val="474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7"/>
          <p:cNvSpPr/>
          <p:nvPr/>
        </p:nvSpPr>
        <p:spPr>
          <a:xfrm>
            <a:off x="0" y="0"/>
            <a:ext cx="11718925" cy="6861175"/>
          </a:xfrm>
          <a:custGeom>
            <a:avLst/>
            <a:gdLst/>
            <a:ahLst/>
            <a:cxnLst/>
            <a:rect l="l" t="t" r="r" b="b"/>
            <a:pathLst>
              <a:path w="3688" h="2158" extrusionOk="0">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rgbClr val="FEFCF7">
              <a:alpha val="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3492173" y="0"/>
            <a:ext cx="8699826" cy="6858000"/>
          </a:xfrm>
          <a:custGeom>
            <a:avLst/>
            <a:gdLst/>
            <a:ahLst/>
            <a:cxnLst/>
            <a:rect l="l" t="t" r="r" b="b"/>
            <a:pathLst>
              <a:path w="8699826" h="6858000" extrusionOk="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7"/>
          <p:cNvSpPr txBox="1">
            <a:spLocks noGrp="1"/>
          </p:cNvSpPr>
          <p:nvPr>
            <p:ph type="title"/>
          </p:nvPr>
        </p:nvSpPr>
        <p:spPr>
          <a:xfrm>
            <a:off x="4390929" y="928163"/>
            <a:ext cx="6425753" cy="42883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5000"/>
              </a:lnSpc>
              <a:spcBef>
                <a:spcPts val="0"/>
              </a:spcBef>
              <a:spcAft>
                <a:spcPts val="0"/>
              </a:spcAft>
              <a:buClr>
                <a:schemeClr val="lt2"/>
              </a:buClr>
              <a:buSzPts val="4800"/>
              <a:buFont typeface="Century Schoolbook"/>
              <a:buNone/>
            </a:pPr>
            <a:br>
              <a:rPr lang="en-US" sz="4800" dirty="0">
                <a:solidFill>
                  <a:schemeClr val="lt2"/>
                </a:solidFill>
              </a:rPr>
            </a:br>
            <a:r>
              <a:rPr lang="en-US" sz="4800" dirty="0">
                <a:solidFill>
                  <a:schemeClr val="lt2"/>
                </a:solidFill>
              </a:rPr>
              <a:t>What are some examples of crucial conversations?</a:t>
            </a:r>
            <a:br>
              <a:rPr lang="en-US" sz="4800" dirty="0">
                <a:solidFill>
                  <a:schemeClr val="lt2"/>
                </a:solidFill>
              </a:rPr>
            </a:br>
            <a:br>
              <a:rPr lang="en-US" sz="4800" dirty="0">
                <a:solidFill>
                  <a:schemeClr val="lt2"/>
                </a:solidFill>
              </a:rPr>
            </a:br>
            <a:br>
              <a:rPr lang="en-US" sz="4800" dirty="0">
                <a:solidFill>
                  <a:schemeClr val="lt2"/>
                </a:solidFill>
              </a:rPr>
            </a:br>
            <a:r>
              <a:rPr lang="en-US" sz="4800" dirty="0">
                <a:solidFill>
                  <a:schemeClr val="lt2"/>
                </a:solidFill>
              </a:rPr>
              <a:t>Why do we avoid them?</a:t>
            </a:r>
            <a:endParaRPr dirty="0"/>
          </a:p>
        </p:txBody>
      </p:sp>
      <p:sp>
        <p:nvSpPr>
          <p:cNvPr id="233" name="Google Shape;233;p7"/>
          <p:cNvSpPr txBox="1">
            <a:spLocks noGrp="1"/>
          </p:cNvSpPr>
          <p:nvPr>
            <p:ph type="body" idx="1"/>
          </p:nvPr>
        </p:nvSpPr>
        <p:spPr>
          <a:xfrm>
            <a:off x="8741276" y="1284819"/>
            <a:ext cx="2651421" cy="4252381"/>
          </a:xfrm>
          <a:prstGeom prst="rect">
            <a:avLst/>
          </a:prstGeom>
          <a:noFill/>
          <a:ln>
            <a:noFill/>
          </a:ln>
        </p:spPr>
        <p:txBody>
          <a:bodyPr spcFirstLastPara="1" wrap="square" lIns="91425" tIns="45700" rIns="91425" bIns="45700" anchor="ctr" anchorCtr="0">
            <a:normAutofit/>
          </a:bodyPr>
          <a:lstStyle/>
          <a:p>
            <a:pPr marL="0" lvl="0" indent="0" algn="l" rtl="0">
              <a:lnSpc>
                <a:spcPct val="130000"/>
              </a:lnSpc>
              <a:spcBef>
                <a:spcPts val="0"/>
              </a:spcBef>
              <a:spcAft>
                <a:spcPts val="0"/>
              </a:spcAft>
              <a:buClr>
                <a:srgbClr val="F2F0E8"/>
              </a:buClr>
              <a:buSzPts val="1800"/>
              <a:buNone/>
            </a:pPr>
            <a:endParaRPr sz="1800">
              <a:solidFill>
                <a:schemeClr val="lt2"/>
              </a:solidFill>
            </a:endParaRPr>
          </a:p>
        </p:txBody>
      </p:sp>
      <p:sp>
        <p:nvSpPr>
          <p:cNvPr id="234" name="Google Shape;234;p7"/>
          <p:cNvSpPr/>
          <p:nvPr/>
        </p:nvSpPr>
        <p:spPr>
          <a:xfrm flipH="1">
            <a:off x="2994935" y="2"/>
            <a:ext cx="968535" cy="6858001"/>
          </a:xfrm>
          <a:custGeom>
            <a:avLst/>
            <a:gdLst/>
            <a:ahLst/>
            <a:cxnLst/>
            <a:rect l="l" t="t" r="r" b="b"/>
            <a:pathLst>
              <a:path w="968535" h="6858001" extrusionOk="0">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3"/>
        <p:cNvGrpSpPr/>
        <p:nvPr/>
      </p:nvGrpSpPr>
      <p:grpSpPr>
        <a:xfrm>
          <a:off x="0" y="0"/>
          <a:ext cx="0" cy="0"/>
          <a:chOff x="0" y="0"/>
          <a:chExt cx="0" cy="0"/>
        </a:xfrm>
      </p:grpSpPr>
      <p:sp>
        <p:nvSpPr>
          <p:cNvPr id="264" name="Google Shape;264;p10"/>
          <p:cNvSpPr/>
          <p:nvPr/>
        </p:nvSpPr>
        <p:spPr>
          <a:xfrm>
            <a:off x="0" y="-83127"/>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10"/>
          <p:cNvSpPr txBox="1">
            <a:spLocks noGrp="1"/>
          </p:cNvSpPr>
          <p:nvPr>
            <p:ph type="title"/>
          </p:nvPr>
        </p:nvSpPr>
        <p:spPr>
          <a:xfrm>
            <a:off x="7552944" y="568345"/>
            <a:ext cx="4151327" cy="3683613"/>
          </a:xfrm>
          <a:prstGeom prst="rect">
            <a:avLst/>
          </a:prstGeom>
          <a:noFill/>
          <a:ln>
            <a:noFill/>
          </a:ln>
        </p:spPr>
        <p:txBody>
          <a:bodyPr spcFirstLastPara="1" wrap="square" lIns="91425" tIns="45700" rIns="91425" bIns="45700" anchor="b" anchorCtr="0">
            <a:normAutofit/>
          </a:bodyPr>
          <a:lstStyle/>
          <a:p>
            <a:pPr marL="0" lvl="0" indent="0" algn="l" rtl="0">
              <a:lnSpc>
                <a:spcPct val="99000"/>
              </a:lnSpc>
              <a:spcBef>
                <a:spcPts val="0"/>
              </a:spcBef>
              <a:spcAft>
                <a:spcPts val="0"/>
              </a:spcAft>
              <a:buClr>
                <a:srgbClr val="3071C3"/>
              </a:buClr>
              <a:buSzPts val="4400"/>
              <a:buFont typeface="Century Schoolbook"/>
              <a:buNone/>
            </a:pPr>
            <a:r>
              <a:rPr lang="en-US"/>
              <a:t>The consequences of not having hard conversations</a:t>
            </a:r>
            <a:endParaRPr/>
          </a:p>
        </p:txBody>
      </p:sp>
      <p:cxnSp>
        <p:nvCxnSpPr>
          <p:cNvPr id="266" name="Google Shape;266;p10"/>
          <p:cNvCxnSpPr/>
          <p:nvPr/>
        </p:nvCxnSpPr>
        <p:spPr>
          <a:xfrm>
            <a:off x="7552944" y="4573693"/>
            <a:ext cx="4151327" cy="0"/>
          </a:xfrm>
          <a:prstGeom prst="straightConnector1">
            <a:avLst/>
          </a:prstGeom>
          <a:noFill/>
          <a:ln w="38100" cap="flat" cmpd="sng">
            <a:solidFill>
              <a:schemeClr val="accent2"/>
            </a:solidFill>
            <a:prstDash val="solid"/>
            <a:round/>
            <a:headEnd type="none" w="sm" len="sm"/>
            <a:tailEnd type="none" w="sm" len="sm"/>
          </a:ln>
        </p:spPr>
      </p:cxnSp>
      <p:grpSp>
        <p:nvGrpSpPr>
          <p:cNvPr id="267" name="Google Shape;267;p10"/>
          <p:cNvGrpSpPr/>
          <p:nvPr/>
        </p:nvGrpSpPr>
        <p:grpSpPr>
          <a:xfrm>
            <a:off x="642937" y="644524"/>
            <a:ext cx="6736917" cy="5802457"/>
            <a:chOff x="0" y="0"/>
            <a:chExt cx="6266538" cy="5248274"/>
          </a:xfrm>
        </p:grpSpPr>
        <p:sp>
          <p:nvSpPr>
            <p:cNvPr id="268" name="Google Shape;268;p10"/>
            <p:cNvSpPr/>
            <p:nvPr/>
          </p:nvSpPr>
          <p:spPr>
            <a:xfrm>
              <a:off x="0" y="0"/>
              <a:ext cx="4825235" cy="944689"/>
            </a:xfrm>
            <a:prstGeom prst="roundRect">
              <a:avLst>
                <a:gd name="adj" fmla="val 10000"/>
              </a:avLst>
            </a:prstGeom>
            <a:solidFill>
              <a:srgbClr val="BF50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txBox="1"/>
            <p:nvPr/>
          </p:nvSpPr>
          <p:spPr>
            <a:xfrm>
              <a:off x="27669" y="27669"/>
              <a:ext cx="3695312" cy="889351"/>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Affects on you personally</a:t>
              </a:r>
              <a:endParaRPr dirty="0"/>
            </a:p>
          </p:txBody>
        </p:sp>
        <p:sp>
          <p:nvSpPr>
            <p:cNvPr id="270" name="Google Shape;270;p10"/>
            <p:cNvSpPr/>
            <p:nvPr/>
          </p:nvSpPr>
          <p:spPr>
            <a:xfrm>
              <a:off x="360325" y="1075896"/>
              <a:ext cx="4825235" cy="944689"/>
            </a:xfrm>
            <a:prstGeom prst="roundRect">
              <a:avLst>
                <a:gd name="adj" fmla="val 10000"/>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txBox="1"/>
            <p:nvPr/>
          </p:nvSpPr>
          <p:spPr>
            <a:xfrm>
              <a:off x="387994" y="1103565"/>
              <a:ext cx="3795522" cy="889351"/>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Perpetuation of the problem</a:t>
              </a:r>
              <a:endParaRPr/>
            </a:p>
          </p:txBody>
        </p:sp>
        <p:sp>
          <p:nvSpPr>
            <p:cNvPr id="272" name="Google Shape;272;p10"/>
            <p:cNvSpPr/>
            <p:nvPr/>
          </p:nvSpPr>
          <p:spPr>
            <a:xfrm>
              <a:off x="720651" y="2151792"/>
              <a:ext cx="4825235" cy="944689"/>
            </a:xfrm>
            <a:prstGeom prst="roundRect">
              <a:avLst>
                <a:gd name="adj" fmla="val 10000"/>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txBox="1"/>
            <p:nvPr/>
          </p:nvSpPr>
          <p:spPr>
            <a:xfrm>
              <a:off x="748320" y="2179461"/>
              <a:ext cx="3795522" cy="889351"/>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Giving control to the other person</a:t>
              </a:r>
              <a:endParaRPr/>
            </a:p>
          </p:txBody>
        </p:sp>
        <p:sp>
          <p:nvSpPr>
            <p:cNvPr id="274" name="Google Shape;274;p10"/>
            <p:cNvSpPr/>
            <p:nvPr/>
          </p:nvSpPr>
          <p:spPr>
            <a:xfrm>
              <a:off x="1080977" y="3227689"/>
              <a:ext cx="4825235" cy="944689"/>
            </a:xfrm>
            <a:prstGeom prst="roundRect">
              <a:avLst>
                <a:gd name="adj" fmla="val 10000"/>
              </a:avLst>
            </a:prstGeom>
            <a:solidFill>
              <a:srgbClr val="49ACC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txBox="1"/>
            <p:nvPr/>
          </p:nvSpPr>
          <p:spPr>
            <a:xfrm>
              <a:off x="1108646" y="3255358"/>
              <a:ext cx="3795522" cy="889351"/>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Not living up to the culture, standards, values, etc.</a:t>
              </a:r>
              <a:endParaRPr dirty="0"/>
            </a:p>
          </p:txBody>
        </p:sp>
        <p:sp>
          <p:nvSpPr>
            <p:cNvPr id="276" name="Google Shape;276;p10"/>
            <p:cNvSpPr/>
            <p:nvPr/>
          </p:nvSpPr>
          <p:spPr>
            <a:xfrm>
              <a:off x="1441303" y="4303585"/>
              <a:ext cx="4825235" cy="944689"/>
            </a:xfrm>
            <a:prstGeom prst="roundRect">
              <a:avLst>
                <a:gd name="adj" fmla="val 10000"/>
              </a:avLst>
            </a:prstGeom>
            <a:solidFill>
              <a:srgbClr val="F7954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txBox="1"/>
            <p:nvPr/>
          </p:nvSpPr>
          <p:spPr>
            <a:xfrm>
              <a:off x="1468972" y="4331254"/>
              <a:ext cx="3795522" cy="889351"/>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Impact on fellow employees, family members and customers</a:t>
              </a:r>
              <a:endParaRPr/>
            </a:p>
          </p:txBody>
        </p:sp>
        <p:sp>
          <p:nvSpPr>
            <p:cNvPr id="278" name="Google Shape;278;p10"/>
            <p:cNvSpPr/>
            <p:nvPr/>
          </p:nvSpPr>
          <p:spPr>
            <a:xfrm>
              <a:off x="4211186" y="690148"/>
              <a:ext cx="614048" cy="614048"/>
            </a:xfrm>
            <a:prstGeom prst="downArrow">
              <a:avLst>
                <a:gd name="adj1" fmla="val 55000"/>
                <a:gd name="adj2" fmla="val 45000"/>
              </a:avLst>
            </a:prstGeom>
            <a:solidFill>
              <a:srgbClr val="E7CFCF">
                <a:alpha val="89803"/>
              </a:srgbClr>
            </a:solidFill>
            <a:ln w="12700" cap="flat" cmpd="sng">
              <a:solidFill>
                <a:srgbClr val="E7CF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txBox="1"/>
            <p:nvPr/>
          </p:nvSpPr>
          <p:spPr>
            <a:xfrm>
              <a:off x="4349347" y="690148"/>
              <a:ext cx="337726" cy="462071"/>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dk1"/>
                </a:buClr>
                <a:buSzPts val="2800"/>
                <a:buFont typeface="Calibri"/>
                <a:buNone/>
              </a:pPr>
              <a:endParaRPr sz="2800">
                <a:solidFill>
                  <a:schemeClr val="dk1"/>
                </a:solidFill>
                <a:latin typeface="Calibri"/>
                <a:ea typeface="Calibri"/>
                <a:cs typeface="Calibri"/>
                <a:sym typeface="Calibri"/>
              </a:endParaRPr>
            </a:p>
          </p:txBody>
        </p:sp>
        <p:sp>
          <p:nvSpPr>
            <p:cNvPr id="280" name="Google Shape;280;p10"/>
            <p:cNvSpPr/>
            <p:nvPr/>
          </p:nvSpPr>
          <p:spPr>
            <a:xfrm>
              <a:off x="4571512" y="1766044"/>
              <a:ext cx="614048" cy="614048"/>
            </a:xfrm>
            <a:prstGeom prst="downArrow">
              <a:avLst>
                <a:gd name="adj1" fmla="val 55000"/>
                <a:gd name="adj2" fmla="val 45000"/>
              </a:avLst>
            </a:prstGeom>
            <a:solidFill>
              <a:srgbClr val="DDE5D0">
                <a:alpha val="89803"/>
              </a:srgbClr>
            </a:solidFill>
            <a:ln w="12700" cap="flat" cmpd="sng">
              <a:solidFill>
                <a:srgbClr val="DDE5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txBox="1"/>
            <p:nvPr/>
          </p:nvSpPr>
          <p:spPr>
            <a:xfrm>
              <a:off x="4709673" y="1766044"/>
              <a:ext cx="337726" cy="462071"/>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dk1"/>
                </a:buClr>
                <a:buSzPts val="2800"/>
                <a:buFont typeface="Calibri"/>
                <a:buNone/>
              </a:pPr>
              <a:endParaRPr sz="2800">
                <a:solidFill>
                  <a:schemeClr val="dk1"/>
                </a:solidFill>
                <a:latin typeface="Calibri"/>
                <a:ea typeface="Calibri"/>
                <a:cs typeface="Calibri"/>
                <a:sym typeface="Calibri"/>
              </a:endParaRPr>
            </a:p>
          </p:txBody>
        </p:sp>
        <p:sp>
          <p:nvSpPr>
            <p:cNvPr id="282" name="Google Shape;282;p10"/>
            <p:cNvSpPr/>
            <p:nvPr/>
          </p:nvSpPr>
          <p:spPr>
            <a:xfrm>
              <a:off x="4931838" y="2826196"/>
              <a:ext cx="614048" cy="614048"/>
            </a:xfrm>
            <a:prstGeom prst="downArrow">
              <a:avLst>
                <a:gd name="adj1" fmla="val 55000"/>
                <a:gd name="adj2" fmla="val 45000"/>
              </a:avLst>
            </a:prstGeom>
            <a:solidFill>
              <a:srgbClr val="D7D1DF">
                <a:alpha val="89803"/>
              </a:srgbClr>
            </a:solidFill>
            <a:ln w="12700" cap="flat" cmpd="sng">
              <a:solidFill>
                <a:srgbClr val="D7D1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p:nvPr/>
          </p:nvSpPr>
          <p:spPr>
            <a:xfrm>
              <a:off x="5069999" y="2826196"/>
              <a:ext cx="337726" cy="462071"/>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dk1"/>
                </a:buClr>
                <a:buSzPts val="2800"/>
                <a:buFont typeface="Calibri"/>
                <a:buNone/>
              </a:pPr>
              <a:endParaRPr sz="2800">
                <a:solidFill>
                  <a:schemeClr val="dk1"/>
                </a:solidFill>
                <a:latin typeface="Calibri"/>
                <a:ea typeface="Calibri"/>
                <a:cs typeface="Calibri"/>
                <a:sym typeface="Calibri"/>
              </a:endParaRPr>
            </a:p>
          </p:txBody>
        </p:sp>
        <p:sp>
          <p:nvSpPr>
            <p:cNvPr id="284" name="Google Shape;284;p10"/>
            <p:cNvSpPr/>
            <p:nvPr/>
          </p:nvSpPr>
          <p:spPr>
            <a:xfrm>
              <a:off x="5292164" y="3912589"/>
              <a:ext cx="614048" cy="614048"/>
            </a:xfrm>
            <a:prstGeom prst="downArrow">
              <a:avLst>
                <a:gd name="adj1" fmla="val 55000"/>
                <a:gd name="adj2" fmla="val 45000"/>
              </a:avLst>
            </a:prstGeom>
            <a:solidFill>
              <a:srgbClr val="CDE1E8">
                <a:alpha val="89803"/>
              </a:srgbClr>
            </a:solidFill>
            <a:ln w="12700" cap="flat" cmpd="sng">
              <a:solidFill>
                <a:srgbClr val="CDE1E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txBox="1"/>
            <p:nvPr/>
          </p:nvSpPr>
          <p:spPr>
            <a:xfrm>
              <a:off x="5430325" y="3912589"/>
              <a:ext cx="337726" cy="462071"/>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dk1"/>
                </a:buClr>
                <a:buSzPts val="2800"/>
                <a:buFont typeface="Calibri"/>
                <a:buNone/>
              </a:pPr>
              <a:endParaRPr sz="2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Feathered">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athered">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2660</TotalTime>
  <Words>3634</Words>
  <Application>Microsoft Office PowerPoint</Application>
  <PresentationFormat>Widescreen</PresentationFormat>
  <Paragraphs>280</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Corbel</vt:lpstr>
      <vt:lpstr>Candara</vt:lpstr>
      <vt:lpstr>Calibri</vt:lpstr>
      <vt:lpstr>Arial</vt:lpstr>
      <vt:lpstr>Century Schoolbook</vt:lpstr>
      <vt:lpstr>Noto Sans Symbols</vt:lpstr>
      <vt:lpstr>Feathered</vt:lpstr>
      <vt:lpstr>Feathered</vt:lpstr>
      <vt:lpstr> Crucial Conversations     </vt:lpstr>
      <vt:lpstr>“Our work, our relationships, and our lives succeed or fail one conversation at a time. While no single conversation is guaranteed to transform a company, a relationship, or a life, any single conversation can. Speak and listen as if this is the most important conversation you will ever have with this person. It could be. Participate as if it matters. It does.” ~ Susan Scott, Author of Fierce Conversations    </vt:lpstr>
      <vt:lpstr>Objectives</vt:lpstr>
      <vt:lpstr>PowerPoint Presentation</vt:lpstr>
      <vt:lpstr>Dialogue</vt:lpstr>
      <vt:lpstr>7 Crucial Conversation Principles</vt:lpstr>
      <vt:lpstr>PowerPoint Presentation</vt:lpstr>
      <vt:lpstr> What are some examples of crucial conversations?   Why do we avoid them?</vt:lpstr>
      <vt:lpstr>The consequences of not having hard conversations</vt:lpstr>
      <vt:lpstr>How to determine if a behavior is leading to a crucial conversation </vt:lpstr>
      <vt:lpstr>Don’t settle for the ‘Fools Choice’</vt:lpstr>
      <vt:lpstr>#1. Start with the heart</vt:lpstr>
      <vt:lpstr>#2.  Learn to look</vt:lpstr>
      <vt:lpstr>#3.  Make it safe </vt:lpstr>
      <vt:lpstr>#4.  Master your stories</vt:lpstr>
      <vt:lpstr>Edit your stories</vt:lpstr>
      <vt:lpstr>#5. State your path  (Share your story)</vt:lpstr>
      <vt:lpstr>It’s all in how you say it…</vt:lpstr>
      <vt:lpstr>#6. Explore others’ path (explore their story)</vt:lpstr>
      <vt:lpstr>#7.  Move to action </vt:lpstr>
      <vt:lpstr>PowerPoint Presentation</vt:lpstr>
      <vt:lpstr>Crucial Conversations Summary &amp; Review (Animated) </vt:lpstr>
      <vt:lpstr>References &amp; Additional Reading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Crucial Conversations</dc:title>
  <dc:creator>Leah Braun</dc:creator>
  <cp:lastModifiedBy>Braun Leah</cp:lastModifiedBy>
  <cp:revision>39</cp:revision>
  <cp:lastPrinted>2024-07-01T15:43:02Z</cp:lastPrinted>
  <dcterms:created xsi:type="dcterms:W3CDTF">2019-09-24T21:11:58Z</dcterms:created>
  <dcterms:modified xsi:type="dcterms:W3CDTF">2025-05-02T17:34:18Z</dcterms:modified>
</cp:coreProperties>
</file>